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70" r:id="rId13"/>
    <p:sldId id="271" r:id="rId14"/>
    <p:sldId id="266" r:id="rId15"/>
    <p:sldId id="267" r:id="rId16"/>
    <p:sldId id="272" r:id="rId17"/>
    <p:sldId id="273" r:id="rId18"/>
    <p:sldId id="274" r:id="rId19"/>
    <p:sldId id="275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51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5794E-DA48-4613-9A66-13BEA5DF788F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6A81DD-872D-4333-9A4E-08E8CD3187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86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6A81DD-872D-4333-9A4E-08E8CD31879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597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5F0A86-F8B8-4949-BF82-F5D3A22B6BAE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C93C112-AA7A-4AAA-A1EC-240BAC76B3C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2132856"/>
            <a:ext cx="5902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Конкурс ребусов и шарад «Занимательная биология»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7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589240"/>
            <a:ext cx="7467600" cy="884712"/>
          </a:xfrm>
        </p:spPr>
        <p:txBody>
          <a:bodyPr/>
          <a:lstStyle/>
          <a:p>
            <a:r>
              <a:rPr lang="ru-RU" dirty="0" smtClean="0"/>
              <a:t>моллюск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34" y="33924"/>
            <a:ext cx="7821306" cy="505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4728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949280"/>
            <a:ext cx="7467600" cy="720080"/>
          </a:xfrm>
        </p:spPr>
        <p:txBody>
          <a:bodyPr/>
          <a:lstStyle/>
          <a:p>
            <a:r>
              <a:rPr lang="ru-RU" dirty="0" smtClean="0"/>
              <a:t>Подснежник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2928" cy="539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36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6165304"/>
            <a:ext cx="7467600" cy="692696"/>
          </a:xfrm>
        </p:spPr>
        <p:txBody>
          <a:bodyPr/>
          <a:lstStyle/>
          <a:p>
            <a:r>
              <a:rPr lang="ru-RU" dirty="0" smtClean="0"/>
              <a:t>Кукуруза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306798" cy="536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03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05264"/>
            <a:ext cx="7467600" cy="668688"/>
          </a:xfrm>
        </p:spPr>
        <p:txBody>
          <a:bodyPr/>
          <a:lstStyle/>
          <a:p>
            <a:r>
              <a:rPr lang="ru-RU" dirty="0" smtClean="0"/>
              <a:t>Организм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195302" cy="529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99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77272"/>
            <a:ext cx="7467600" cy="596680"/>
          </a:xfrm>
        </p:spPr>
        <p:txBody>
          <a:bodyPr/>
          <a:lstStyle/>
          <a:p>
            <a:r>
              <a:rPr lang="ru-RU" dirty="0" smtClean="0"/>
              <a:t>Помидор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418294" cy="5436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905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77272"/>
            <a:ext cx="7467600" cy="596680"/>
          </a:xfrm>
        </p:spPr>
        <p:txBody>
          <a:bodyPr/>
          <a:lstStyle/>
          <a:p>
            <a:r>
              <a:rPr lang="ru-RU" dirty="0" smtClean="0"/>
              <a:t>Помидор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7904947" cy="510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57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77272"/>
            <a:ext cx="7467600" cy="596680"/>
          </a:xfrm>
        </p:spPr>
        <p:txBody>
          <a:bodyPr/>
          <a:lstStyle/>
          <a:p>
            <a:r>
              <a:rPr lang="ru-RU" dirty="0" smtClean="0"/>
              <a:t>Лягушка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7972309" cy="5148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007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05264"/>
            <a:ext cx="7467600" cy="668688"/>
          </a:xfrm>
        </p:spPr>
        <p:txBody>
          <a:bodyPr/>
          <a:lstStyle/>
          <a:p>
            <a:r>
              <a:rPr lang="ru-RU" dirty="0" smtClean="0"/>
              <a:t>Лишайник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0757"/>
            <a:ext cx="780473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43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733256"/>
            <a:ext cx="7467600" cy="740696"/>
          </a:xfrm>
        </p:spPr>
        <p:txBody>
          <a:bodyPr/>
          <a:lstStyle/>
          <a:p>
            <a:r>
              <a:rPr lang="ru-RU" dirty="0" smtClean="0"/>
              <a:t>Кобра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306798" cy="536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15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733256"/>
            <a:ext cx="7467600" cy="740696"/>
          </a:xfrm>
        </p:spPr>
        <p:txBody>
          <a:bodyPr/>
          <a:lstStyle/>
          <a:p>
            <a:r>
              <a:rPr lang="ru-RU" dirty="0" smtClean="0"/>
              <a:t>Аист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18" y="188640"/>
            <a:ext cx="852851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22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05264"/>
            <a:ext cx="7467600" cy="668688"/>
          </a:xfrm>
        </p:spPr>
        <p:txBody>
          <a:bodyPr/>
          <a:lstStyle/>
          <a:p>
            <a:r>
              <a:rPr lang="ru-RU" dirty="0" smtClean="0"/>
              <a:t>Крот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271684" cy="527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33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517232"/>
            <a:ext cx="7467600" cy="956720"/>
          </a:xfrm>
        </p:spPr>
        <p:txBody>
          <a:bodyPr/>
          <a:lstStyle/>
          <a:p>
            <a:r>
              <a:rPr lang="ru-RU" dirty="0" smtClean="0"/>
              <a:t>Кабан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" y="0"/>
            <a:ext cx="8666906" cy="5110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2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05264"/>
            <a:ext cx="7467600" cy="668688"/>
          </a:xfrm>
        </p:spPr>
        <p:txBody>
          <a:bodyPr/>
          <a:lstStyle/>
          <a:p>
            <a:r>
              <a:rPr lang="ru-RU" dirty="0" smtClean="0"/>
              <a:t>Фотосинтез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7804738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305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733256"/>
            <a:ext cx="7467600" cy="740696"/>
          </a:xfrm>
        </p:spPr>
        <p:txBody>
          <a:bodyPr/>
          <a:lstStyle/>
          <a:p>
            <a:r>
              <a:rPr lang="ru-RU" dirty="0" smtClean="0"/>
              <a:t>Соцветие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306798" cy="5364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681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301208"/>
            <a:ext cx="7467600" cy="1172744"/>
          </a:xfrm>
        </p:spPr>
        <p:txBody>
          <a:bodyPr/>
          <a:lstStyle/>
          <a:p>
            <a:r>
              <a:rPr lang="ru-RU" dirty="0" smtClean="0"/>
              <a:t>Хомяк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539966" cy="372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315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05264"/>
            <a:ext cx="7467600" cy="668688"/>
          </a:xfrm>
        </p:spPr>
        <p:txBody>
          <a:bodyPr/>
          <a:lstStyle/>
          <a:p>
            <a:r>
              <a:rPr lang="ru-RU" dirty="0" smtClean="0"/>
              <a:t>Гусеница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048" y="848633"/>
            <a:ext cx="6768752" cy="301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4157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805264"/>
            <a:ext cx="7467600" cy="668688"/>
          </a:xfrm>
        </p:spPr>
        <p:txBody>
          <a:bodyPr/>
          <a:lstStyle/>
          <a:p>
            <a:r>
              <a:rPr lang="ru-RU" dirty="0" smtClean="0"/>
              <a:t>Ананас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45726"/>
            <a:ext cx="6408712" cy="482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96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5661248"/>
            <a:ext cx="7467600" cy="812704"/>
          </a:xfrm>
        </p:spPr>
        <p:txBody>
          <a:bodyPr/>
          <a:lstStyle/>
          <a:p>
            <a:r>
              <a:rPr lang="ru-RU" dirty="0" smtClean="0"/>
              <a:t>Ворона</a:t>
            </a:r>
            <a:endParaRPr lang="ru-RU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22877"/>
            <a:ext cx="5328592" cy="3925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855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616"/>
            <a:ext cx="8229600" cy="1143000"/>
          </a:xfrm>
        </p:spPr>
        <p:txBody>
          <a:bodyPr/>
          <a:lstStyle/>
          <a:p>
            <a: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Биологические </a:t>
            </a:r>
            <a: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980728"/>
            <a:ext cx="8229600" cy="226084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«Л» - на севере живёт, быстро нарты он везёт. С «С» - бывает после лета, время года, дети, это.</a:t>
            </a:r>
          </a:p>
          <a:p>
            <a:endParaRPr lang="ru-RU" dirty="0" smtClean="0">
              <a:solidFill>
                <a:srgbClr val="00B050"/>
              </a:solidFill>
            </a:endParaRP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140968"/>
            <a:ext cx="2304256" cy="334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3150128"/>
            <a:ext cx="1944216" cy="333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4274259"/>
            <a:ext cx="16525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7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Биологические 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буквой «Р» в саду расцветает,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Тех кто не ест, с буквой «К» забодает</a:t>
            </a:r>
            <a:endParaRPr lang="ru-RU" sz="4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3429000"/>
            <a:ext cx="180020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6424" y="3429000"/>
            <a:ext cx="2005976" cy="30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0905" y="4597697"/>
            <a:ext cx="16525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833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Биологические шарады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/>
          <a:lstStyle/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1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буквой «И» - фонтан пускает,</a:t>
            </a: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1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Сливки с буквой «О» лакает.</a:t>
            </a:r>
          </a:p>
          <a:p>
            <a:pPr marL="0" indent="0" algn="ctr">
              <a:buNone/>
            </a:pPr>
            <a:endParaRPr lang="ru-RU" sz="44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3140968"/>
            <a:ext cx="201622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3140968"/>
            <a:ext cx="180020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4293096"/>
            <a:ext cx="1656184" cy="54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226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Биологические 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1"/>
            <a:ext cx="8579296" cy="2260848"/>
          </a:xfrm>
        </p:spPr>
        <p:txBody>
          <a:bodyPr/>
          <a:lstStyle/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1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400" kern="1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буквой «Р» - он в облаках </a:t>
            </a:r>
            <a:r>
              <a:rPr lang="ru-RU" sz="4400" kern="1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парит,</a:t>
            </a:r>
          </a:p>
          <a:p>
            <a:pPr marL="0" lv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1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400" kern="1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буквой «С» - упрямством знаменит.</a:t>
            </a:r>
          </a:p>
          <a:p>
            <a:pPr marL="0" indent="0">
              <a:buNone/>
            </a:pPr>
            <a:endParaRPr lang="ru-RU" sz="4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3573016"/>
            <a:ext cx="180020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3573016"/>
            <a:ext cx="172819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912" y="4581128"/>
            <a:ext cx="16525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08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Биологические 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704" y="1662278"/>
            <a:ext cx="8579296" cy="1684784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1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буквой «Р» - я задом пячусь,</a:t>
            </a:r>
          </a:p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kern="1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буквой «М» - я в булке прячусь</a:t>
            </a:r>
            <a:r>
              <a:rPr lang="ru-RU" sz="4400" kern="12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6544" y="3346116"/>
            <a:ext cx="17773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5323" y="3429000"/>
            <a:ext cx="1806550" cy="3069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7481" y="4423118"/>
            <a:ext cx="16525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915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94122"/>
          </a:xfrm>
        </p:spPr>
        <p:txBody>
          <a:bodyPr/>
          <a:lstStyle/>
          <a:p>
            <a:r>
              <a:rPr kumimoji="0" lang="ru-RU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Биологические 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1"/>
            <a:ext cx="8229600" cy="2520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первой «С» - огромная я птица, что летать не может научиться.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первой «Ш» - меня должны все знать: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Вальсов много ведь сумел я написать.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3212976"/>
            <a:ext cx="2304256" cy="341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3181008"/>
            <a:ext cx="2304256" cy="341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912" y="4389653"/>
            <a:ext cx="16525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19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Биологические 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20882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Первый в бутылку легко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залезает, тщательно </a:t>
            </a: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стенки её отмывает.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 вторым на рыбалку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идём, клюнет </a:t>
            </a: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когда на крючок он, мы ждём.</a:t>
            </a:r>
          </a:p>
          <a:p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140969"/>
            <a:ext cx="2305050" cy="360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913" y="4557626"/>
            <a:ext cx="16525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3140969"/>
            <a:ext cx="2309658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53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r>
              <a:rPr lang="ru-RU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Биологические 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2376264"/>
          </a:xfrm>
        </p:spPr>
        <p:txBody>
          <a:bodyPr/>
          <a:lstStyle/>
          <a:p>
            <a:pPr marL="0" indent="0" algn="ctr">
              <a:spcAft>
                <a:spcPts val="1000"/>
              </a:spcAft>
              <a:buNone/>
            </a:pP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 буквой «Р» -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помощник-автомат, труд </a:t>
            </a: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любой он облегчить вам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рад.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 </a:t>
            </a: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буквой «Х» - его имеет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слон, знаменит </a:t>
            </a:r>
            <a:r>
              <a:rPr lang="ru-RU" sz="32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длиной своею он.</a:t>
            </a:r>
          </a:p>
          <a:p>
            <a:pPr marL="0" indent="0">
              <a:buNone/>
            </a:pP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2315330" cy="362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913" y="4365104"/>
            <a:ext cx="16525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3068960"/>
            <a:ext cx="2448272" cy="372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241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ru-RU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Биологические шарады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71600"/>
            <a:ext cx="8364835" cy="1377280"/>
          </a:xfrm>
        </p:spPr>
        <p:txBody>
          <a:bodyPr>
            <a:no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C «Г» - я хищник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полосатый, вашим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кошкам брат,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ребята.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без «Г» - я </a:t>
            </a:r>
            <a:r>
              <a:rPr lang="ru-RU" sz="2800" dirty="0" smtClean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учрежденье, всё </a:t>
            </a:r>
            <a:r>
              <a:rPr lang="ru-RU" sz="2800" dirty="0">
                <a:solidFill>
                  <a:srgbClr val="00B05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мишенях помещенье.</a:t>
            </a:r>
          </a:p>
          <a:p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986" y="2780928"/>
            <a:ext cx="2316163" cy="389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4153344"/>
            <a:ext cx="16525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2844332"/>
            <a:ext cx="2316163" cy="383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15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86</TotalTime>
  <Words>274</Words>
  <Application>Microsoft Office PowerPoint</Application>
  <PresentationFormat>Экран (4:3)</PresentationFormat>
  <Paragraphs>47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Биологические шарады</vt:lpstr>
      <vt:lpstr>Биологические шарады</vt:lpstr>
      <vt:lpstr>Биологические шарады</vt:lpstr>
      <vt:lpstr>Биологические шарады</vt:lpstr>
      <vt:lpstr>Биологические шарады</vt:lpstr>
      <vt:lpstr>Биологические шарады</vt:lpstr>
      <vt:lpstr>Биологические шарады</vt:lpstr>
      <vt:lpstr>Биологические шарады</vt:lpstr>
      <vt:lpstr>Биологические шарады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Ребусы по биологии</dc:title>
  <dc:creator>Admin</dc:creator>
  <cp:lastModifiedBy>Мария</cp:lastModifiedBy>
  <cp:revision>11</cp:revision>
  <dcterms:created xsi:type="dcterms:W3CDTF">2018-11-13T17:17:00Z</dcterms:created>
  <dcterms:modified xsi:type="dcterms:W3CDTF">2022-11-02T10:41:55Z</dcterms:modified>
</cp:coreProperties>
</file>