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8" r:id="rId8"/>
    <p:sldId id="267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C46714-EA01-4BA8-B3F4-1804E1ADD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A0AC6-9EBA-40E1-BBC8-87B9F008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DAAFA1-B9E1-4CF6-9E6D-87613776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847870-C82B-4F62-91CF-02C2A8DE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08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00" y="4464000"/>
            <a:ext cx="9144000" cy="1305000"/>
          </a:xfrm>
        </p:spPr>
        <p:txBody>
          <a:bodyPr anchor="b"/>
          <a:lstStyle>
            <a:lvl1pPr algn="ctr">
              <a:defRPr sz="6000" b="1">
                <a:solidFill>
                  <a:schemeClr val="accent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52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4EC29-EC9D-4966-9B2F-5A81BAAA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AF823D-AA6C-41CE-8369-D4308867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000" y="2034000"/>
            <a:ext cx="10515600" cy="4097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12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687A894-023D-4237-87D6-74D11C87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88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8A106-66FA-4DD6-BAB3-B8D8393A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6B7C11-BF9E-408C-887F-6B9BC1863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79E133-BC16-4FB3-9BC0-B6A568D9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5CB5E0-055B-4886-BB25-0C7618D3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10B8AC-7215-4E96-8E27-FC440628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7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56F72-33A8-4910-A853-F0EF915F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EF7DE8-23CA-4D99-8CC9-4903DDD55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C177F8-D6AF-47A0-B490-1B3CDFEE6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72E65B-AF1C-4F65-9941-D855AC96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8AAEDA-38B0-46A7-BB17-DB378E2D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335DD-857A-49BC-BF94-7878B3D9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0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FFB23-FD3E-408F-A23F-48552154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57B89F-6135-4F2B-893F-E89610007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95CA68-6719-40C1-95A2-F647EA7FA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4B353A-0A39-4E56-A1C1-2DDA22C59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A394CB-908A-4E67-874E-EA58FD2B2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A4D78FF-9BDC-47EE-AD08-F85FEF05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64B697-85E0-44B7-99FA-9C7AC685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D574AC-5168-4E22-8835-2D38CC2B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317D4-8ACB-498D-8524-42577754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8D9979-8217-47E8-9E8D-B2D0F803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7BFD1B-2793-4D83-B874-8CE6EE8A1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93DF3D-5BBD-49D4-B217-881FB138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60D616-074D-47B4-B726-E9928A98B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9EA2C6B-320E-404F-B8A0-821D1093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FE942B-7393-4B73-A8D9-DB6C1218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9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7CEB6D-ED6D-4526-81A8-6B48D450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2732C-DB42-4FF4-B63F-BDB95C23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427B4B-0BA1-4E32-AC35-3A7656175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EFE849-CF36-4DF7-B3AA-B5613D27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B612AF-149D-40FD-81B8-0BEF0CA2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86FBBA-6EDD-41C1-83F2-A92D6A1E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E0E3E9-2EA0-4F93-ACF3-69B3BFD8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FF30DC-8368-4617-B796-6D8CD1AA93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0E88DC-1E9E-475D-B470-7C75BF6F8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651535-13B0-4736-B6E0-8114A25C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5029B0-26CA-4FD7-8F74-A5910734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FDCF4F-29F3-434F-93BF-7145496C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4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19624-59D1-41E3-AEA2-748028B5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61F556-4960-4FFB-84B0-6DD9DECFF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3852AA-44AB-40DE-ABB5-D989F49F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99121-21B5-44CE-A3CC-FB750D001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A2C88A-CBD1-4F5D-AFDA-B87C66F4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4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D2C97F-DA00-4FE0-831A-7C4145CC8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E203A0-4947-4CC0-B314-D5F901EC7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9999C7-CA6F-4918-9A59-E4F9979B2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F7D328-60F9-4536-BF6F-A1532912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5CB392-EC5F-4163-9BD2-AD0959FD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7ACF60-303D-438B-ADDF-FD8A00C5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57D61A-5D1E-48D1-8F9F-72DCC6131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FE97FC-8D71-4940-B6BB-6862C7659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21863-7E16-4AFA-B8CD-536062EB784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017A4A-6BE4-47CB-9CD4-A285E2D43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B2747D-D825-4A66-8A60-C4EE4BC74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D0DB4-8EAE-4DA8-9AB9-0048CB920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36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" TargetMode="External"/><Relationship Id="rId7" Type="http://schemas.openxmlformats.org/officeDocument/2006/relationships/hyperlink" Target="https://kopilkaurokov.ru/" TargetMode="External"/><Relationship Id="rId2" Type="http://schemas.openxmlformats.org/officeDocument/2006/relationships/hyperlink" Target="https://compedu.ru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ntolimp.org/" TargetMode="External"/><Relationship Id="rId5" Type="http://schemas.openxmlformats.org/officeDocument/2006/relationships/hyperlink" Target="https://videouroki.net/" TargetMode="External"/><Relationship Id="rId4" Type="http://schemas.openxmlformats.org/officeDocument/2006/relationships/hyperlink" Target="https://znanio.ru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1122362"/>
            <a:ext cx="9877425" cy="4173537"/>
          </a:xfr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ru-RU" sz="6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как один из аспектов самообразования</a:t>
            </a:r>
            <a:endParaRPr lang="en-US" sz="6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62604" y="5511338"/>
            <a:ext cx="3183774" cy="64633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Филипович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Юлия Андреевна, </a:t>
            </a:r>
          </a:p>
          <a:p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второй категории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8836" y="260592"/>
            <a:ext cx="5519651" cy="64633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учреждение образования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школа №3 </a:t>
            </a:r>
            <a:r>
              <a:rPr lang="ru-RU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г.Солигорска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13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7786200" cy="1325563"/>
          </a:xfr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Сайты для размещения публикаций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000" y="2091151"/>
            <a:ext cx="5349375" cy="4062000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https://compedu.ru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ru-RU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https://infourok.ru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ru-RU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://znanio.ru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ru-RU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https://videouroki.net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https://intolimp.org/</a:t>
            </a:r>
            <a:endParaRPr lang="ru-RU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https://kopilkaurokov.ru/</a:t>
            </a:r>
            <a:endParaRPr lang="ru-RU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4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Как разместить публикацию на примере сайта </a:t>
            </a:r>
            <a:r>
              <a:rPr lang="en-US" dirty="0">
                <a:solidFill>
                  <a:schemeClr val="bg1"/>
                </a:solidFill>
              </a:rPr>
              <a:t>https://znanio.ru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777" b="21859"/>
          <a:stretch/>
        </p:blipFill>
        <p:spPr>
          <a:xfrm>
            <a:off x="1314450" y="1534175"/>
            <a:ext cx="9077325" cy="510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67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5" y="146050"/>
            <a:ext cx="10515600" cy="1325563"/>
          </a:xfr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начала работы необходимо войти либо зарегистрироваться в личном кабинете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16" y="1981200"/>
            <a:ext cx="1995642" cy="3888504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590549" y="2381250"/>
            <a:ext cx="1781175" cy="4381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166" y="2061874"/>
            <a:ext cx="6697010" cy="4124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2892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0" y="1009650"/>
            <a:ext cx="6419850" cy="3648074"/>
          </a:xfr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e-BY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входа в личный кабинет необходимо выбрать пункт «Добавить материал»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952" y="789789"/>
            <a:ext cx="2848373" cy="5630061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7524750" y="5915025"/>
            <a:ext cx="2314575" cy="5048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96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46217"/>
            <a:ext cx="6420179" cy="379256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752476" y="923925"/>
            <a:ext cx="1885950" cy="5619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26" y="3219451"/>
            <a:ext cx="5967724" cy="3410127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153150" y="5753100"/>
            <a:ext cx="1838325" cy="76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19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233" y="352425"/>
            <a:ext cx="3431269" cy="61251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6299" y="962024"/>
            <a:ext cx="57626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возможна </a:t>
            </a:r>
            <a:r>
              <a:rPr lang="ru-RU" sz="44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заполнения описания материала для публикации</a:t>
            </a:r>
            <a:endParaRPr lang="en-US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075233" y="6038850"/>
            <a:ext cx="1211642" cy="4386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75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999" y="3290722"/>
            <a:ext cx="7706801" cy="23720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275" y="238125"/>
            <a:ext cx="63817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 материал опубликован и открыта возможность скачать свидетельство о публикации.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96100" y="4324350"/>
            <a:ext cx="2333625" cy="6286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67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9175" y="2441575"/>
            <a:ext cx="10515600" cy="1325563"/>
          </a:xfr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69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nline-shkola-wide">
  <a:themeElements>
    <a:clrScheme name="Другая 2">
      <a:dk1>
        <a:sysClr val="windowText" lastClr="000000"/>
      </a:dk1>
      <a:lt1>
        <a:sysClr val="window" lastClr="FFFFFF"/>
      </a:lt1>
      <a:dk2>
        <a:srgbClr val="025373"/>
      </a:dk2>
      <a:lt2>
        <a:srgbClr val="E7E6E6"/>
      </a:lt2>
      <a:accent1>
        <a:srgbClr val="025373"/>
      </a:accent1>
      <a:accent2>
        <a:srgbClr val="0378A6"/>
      </a:accent2>
      <a:accent3>
        <a:srgbClr val="F2CB05"/>
      </a:accent3>
      <a:accent4>
        <a:srgbClr val="D6D6D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online-shkola-wide</Template>
  <TotalTime>120</TotalTime>
  <Words>107</Words>
  <Application>Microsoft Office PowerPoint</Application>
  <PresentationFormat>Широкоэкранный</PresentationFormat>
  <Paragraphs>18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online-shkola-wide</vt:lpstr>
      <vt:lpstr>Публикации как один из аспектов самообразования</vt:lpstr>
      <vt:lpstr>Сайты для размещения публикаций</vt:lpstr>
      <vt:lpstr>Как разместить публикацию на примере сайта https://znanio.ru/</vt:lpstr>
      <vt:lpstr>Для начала работы необходимо войти либо зарегистрироваться в личном кабинете</vt:lpstr>
      <vt:lpstr>После входа в личный кабинет необходимо выбрать пункт «Добавить материал»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ИНФОРМАТИКА-ПК</dc:creator>
  <cp:lastModifiedBy>ИНФОРМАТИКА-ПК</cp:lastModifiedBy>
  <cp:revision>11</cp:revision>
  <dcterms:created xsi:type="dcterms:W3CDTF">2023-01-05T04:59:36Z</dcterms:created>
  <dcterms:modified xsi:type="dcterms:W3CDTF">2023-01-12T06:38:23Z</dcterms:modified>
</cp:coreProperties>
</file>