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9C28B-405D-4738-9A60-3D2E99A7E40F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2137A75A-C2F9-4FDF-B2B7-2A10E99EF62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730767"/>
      </p:ext>
    </p:extLst>
  </p:cSld>
  <p:clrMapOvr>
    <a:masterClrMapping/>
  </p:clrMapOvr>
  <p:transition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9C28B-405D-4738-9A60-3D2E99A7E40F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7A75A-C2F9-4FDF-B2B7-2A10E99EF62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015991"/>
      </p:ext>
    </p:extLst>
  </p:cSld>
  <p:clrMapOvr>
    <a:masterClrMapping/>
  </p:clrMapOvr>
  <p:transition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9C28B-405D-4738-9A60-3D2E99A7E40F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7A75A-C2F9-4FDF-B2B7-2A10E99EF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219"/>
      </p:ext>
    </p:extLst>
  </p:cSld>
  <p:clrMapOvr>
    <a:masterClrMapping/>
  </p:clrMapOvr>
  <p:transition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9C28B-405D-4738-9A60-3D2E99A7E40F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7A75A-C2F9-4FDF-B2B7-2A10E99EF62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589683"/>
      </p:ext>
    </p:extLst>
  </p:cSld>
  <p:clrMapOvr>
    <a:masterClrMapping/>
  </p:clrMapOvr>
  <p:transition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9C28B-405D-4738-9A60-3D2E99A7E40F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7A75A-C2F9-4FDF-B2B7-2A10E99EF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835882"/>
      </p:ext>
    </p:extLst>
  </p:cSld>
  <p:clrMapOvr>
    <a:masterClrMapping/>
  </p:clrMapOvr>
  <p:transition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9C28B-405D-4738-9A60-3D2E99A7E40F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7A75A-C2F9-4FDF-B2B7-2A10E99EF6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543855"/>
      </p:ext>
    </p:extLst>
  </p:cSld>
  <p:clrMapOvr>
    <a:masterClrMapping/>
  </p:clrMapOvr>
  <p:transition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9C28B-405D-4738-9A60-3D2E99A7E40F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7A75A-C2F9-4FDF-B2B7-2A10E99EF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079724"/>
      </p:ext>
    </p:extLst>
  </p:cSld>
  <p:clrMapOvr>
    <a:masterClrMapping/>
  </p:clrMapOvr>
  <p:transition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9C28B-405D-4738-9A60-3D2E99A7E40F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7A75A-C2F9-4FDF-B2B7-2A10E99EF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970417"/>
      </p:ext>
    </p:extLst>
  </p:cSld>
  <p:clrMapOvr>
    <a:masterClrMapping/>
  </p:clrMapOvr>
  <p:transition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9C28B-405D-4738-9A60-3D2E99A7E40F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7A75A-C2F9-4FDF-B2B7-2A10E99EF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215407"/>
      </p:ext>
    </p:extLst>
  </p:cSld>
  <p:clrMapOvr>
    <a:masterClrMapping/>
  </p:clrMapOvr>
  <p:transition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9C28B-405D-4738-9A60-3D2E99A7E40F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7A75A-C2F9-4FDF-B2B7-2A10E99EF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269649"/>
      </p:ext>
    </p:extLst>
  </p:cSld>
  <p:clrMapOvr>
    <a:masterClrMapping/>
  </p:clrMapOvr>
  <p:transition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9C28B-405D-4738-9A60-3D2E99A7E40F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7A75A-C2F9-4FDF-B2B7-2A10E99EF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61549"/>
      </p:ext>
    </p:extLst>
  </p:cSld>
  <p:clrMapOvr>
    <a:masterClrMapping/>
  </p:clrMapOvr>
  <p:transition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FA39C28B-405D-4738-9A60-3D2E99A7E40F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7A75A-C2F9-4FDF-B2B7-2A10E99EF62E}" type="slidenum">
              <a:rPr lang="en-US" smtClean="0"/>
              <a:t>‹#›</a:t>
            </a:fld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998536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Bar dir="vert"/>
  </p:transition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69997" y="3695006"/>
            <a:ext cx="5518066" cy="2268559"/>
          </a:xfrm>
        </p:spPr>
        <p:txBody>
          <a:bodyPr>
            <a:normAutofit/>
          </a:bodyPr>
          <a:lstStyle/>
          <a:p>
            <a:r>
              <a:rPr lang="en-US" sz="6600" b="1" dirty="0" smtClean="0"/>
              <a:t>Google AdSense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783239673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Зачем нужна программа?</a:t>
            </a:r>
            <a:endParaRPr lang="en-US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Вы уже имеете успешный проект в Интернете. У Вас есть сайт, на который заходят достаточное число посетителей. </a:t>
            </a:r>
          </a:p>
          <a:p>
            <a:r>
              <a:rPr lang="ru-RU" sz="2800" dirty="0" smtClean="0"/>
              <a:t>Но у Вас совсем не хватает времени для того, чтобы заниматься продажей рекламных мест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61042808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0" y="2052116"/>
            <a:ext cx="8284139" cy="39978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вот оно решение данного вопроса.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Google AdSense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Всё, что нужно для извлечения денег с Вашего сайта – это установить код рекламного объявления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AdSense</a:t>
            </a:r>
          </a:p>
          <a:p>
            <a:pPr marL="0" indent="0">
              <a:buNone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042376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/>
              <a:t>Знакомство с программой</a:t>
            </a:r>
            <a:endParaRPr lang="en-US" sz="4400" b="1" dirty="0"/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1438102" y="2052116"/>
            <a:ext cx="9132037" cy="3997828"/>
          </a:xfrm>
          <a:prstGeom prst="rect">
            <a:avLst/>
          </a:prstGeom>
        </p:spPr>
        <p:txBody>
          <a:bodyPr>
            <a:normAutofit/>
          </a:bodyPr>
          <a:lstStyle>
            <a:lvl1pPr marL="344488" indent="-344488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95338" indent="-3381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8888" indent="-34448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09738" indent="-3381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173288" indent="-34448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642616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108960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575304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04164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Переходим по ссылке</a:t>
            </a:r>
          </a:p>
          <a:p>
            <a:pPr marL="0" indent="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https://www.google.com/intl/ru_ru/adsense/start/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053108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83439" y="808056"/>
            <a:ext cx="3862316" cy="2071622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страница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704" y="373655"/>
            <a:ext cx="5957808" cy="628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059723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6848" y="0"/>
            <a:ext cx="8734567" cy="1487606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Справочное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сообщество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AdSense</a:t>
            </a:r>
            <a:endParaRPr lang="en-US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879" y="1248905"/>
            <a:ext cx="9650753" cy="560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503709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6848" y="0"/>
            <a:ext cx="8734567" cy="1487606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помощи 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Google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AdSense</a:t>
            </a:r>
            <a:endParaRPr lang="en-US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838" y="1177537"/>
            <a:ext cx="9076188" cy="568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43787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altLang="en-US" sz="3600" b="1" dirty="0">
                <a:latin typeface="Montserrat"/>
              </a:rPr>
              <a:t>Google AdSense: </a:t>
            </a:r>
            <a:r>
              <a:rPr lang="en-US" altLang="en-US" sz="3600" b="1" dirty="0" err="1">
                <a:latin typeface="Montserrat"/>
              </a:rPr>
              <a:t>как</a:t>
            </a:r>
            <a:r>
              <a:rPr lang="en-US" altLang="en-US" sz="3600" b="1" dirty="0">
                <a:latin typeface="Montserrat"/>
              </a:rPr>
              <a:t> </a:t>
            </a:r>
            <a:r>
              <a:rPr lang="en-US" altLang="en-US" sz="3600" b="1" dirty="0" err="1">
                <a:latin typeface="Montserrat"/>
              </a:rPr>
              <a:t>зарегистрироваться</a:t>
            </a:r>
            <a:r>
              <a:rPr lang="en-US" altLang="en-US" sz="3600" b="1" dirty="0">
                <a:latin typeface="Montserrat"/>
              </a:rPr>
              <a:t/>
            </a:r>
            <a:br>
              <a:rPr lang="en-US" altLang="en-US" sz="3600" b="1" dirty="0">
                <a:latin typeface="Montserrat"/>
              </a:rPr>
            </a:br>
            <a:endParaRPr lang="en-US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234544" y="2242349"/>
            <a:ext cx="4879571" cy="4233176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91440" tIns="0" rIns="91440" bIns="107916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В системе AdSense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регистрация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сайта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начинается с заполнения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формы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с контактными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данными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.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Необходимо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указать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домен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сайта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, email-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адрес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и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указать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опцию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получения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рекламных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рассылок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. </a:t>
            </a:r>
            <a:endParaRPr kumimoji="0" lang="en-US" altLang="en-US" sz="1050" b="0" i="0" u="none" strike="noStrike" cap="none" normalizeH="0" baseline="0" dirty="0" smtClean="0">
              <a:ln>
                <a:noFill/>
              </a:ln>
              <a:effectLst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 </a:t>
            </a:r>
            <a:endParaRPr kumimoji="0" lang="en-US" altLang="en-US" sz="62400" b="0" i="0" u="none" strike="noStrike" cap="none" normalizeH="0" baseline="0" dirty="0" smtClean="0">
              <a:ln>
                <a:noFill/>
              </a:ln>
              <a:effectLst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Создать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аккаунт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в Google AdSense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можно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за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считанные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минуты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. Контекстная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реклама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от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Google AdSense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предоставляет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доступ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к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личному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кабинету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аккаунта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сразу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же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после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заполнения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этих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данных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. 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pic>
        <p:nvPicPr>
          <p:cNvPr id="1026" name="Picture 2" descr="Google Adsen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31" y="1034088"/>
            <a:ext cx="5876925" cy="573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082064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8344059" cy="2019811"/>
          </a:xfrm>
        </p:spPr>
        <p:txBody>
          <a:bodyPr>
            <a:normAutofit fontScale="90000"/>
          </a:bodyPr>
          <a:lstStyle/>
          <a:p>
            <a:pPr lvl="0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alt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Следующим</a:t>
            </a:r>
            <a:r>
              <a:rPr lang="en-US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шагом</a:t>
            </a:r>
            <a:r>
              <a:rPr lang="en-US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alt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регистрации</a:t>
            </a:r>
            <a:r>
              <a:rPr lang="en-US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будет</a:t>
            </a:r>
            <a:r>
              <a:rPr lang="en-US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являться</a:t>
            </a:r>
            <a:r>
              <a:rPr lang="en-US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заполнение</a:t>
            </a:r>
            <a:r>
              <a:rPr lang="en-US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платёжного</a:t>
            </a:r>
            <a:r>
              <a:rPr lang="en-US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адреса</a:t>
            </a:r>
            <a:r>
              <a:rPr lang="en-US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alt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профиля</a:t>
            </a:r>
            <a:r>
              <a:rPr lang="en-US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  <a:r>
              <a: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en-US" sz="50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Google Adsen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258" y="3379123"/>
            <a:ext cx="9942681" cy="2703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605683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1230" y="1271847"/>
            <a:ext cx="9085810" cy="4154984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400" dirty="0" err="1"/>
              <a:t>Google</a:t>
            </a:r>
            <a:r>
              <a:rPr lang="ru-RU" sz="2400" dirty="0"/>
              <a:t> </a:t>
            </a:r>
            <a:r>
              <a:rPr lang="ru-RU" sz="2400" dirty="0" err="1"/>
              <a:t>AdSense</a:t>
            </a:r>
            <a:r>
              <a:rPr lang="ru-RU" sz="2400" dirty="0"/>
              <a:t>  — отличная монетизация информационного сайта. Разместить на сайте рекламу от Гугл — относительно простая  задача. Однако стоит помнить, что если на вашем сайте недостаточно контента и он не регулярно обновляется, то система не примет его в перечень ресурсов, с которыми сотрудничает</a:t>
            </a:r>
            <a:r>
              <a:rPr lang="ru-RU" sz="2400" dirty="0" smtClean="0"/>
              <a:t>.</a:t>
            </a:r>
          </a:p>
          <a:p>
            <a:endParaRPr lang="ru-RU" sz="2400" dirty="0"/>
          </a:p>
          <a:p>
            <a:r>
              <a:rPr lang="ru-RU" sz="2400" dirty="0"/>
              <a:t>Настройка занимает считанные минуты, а доход от размещаемой рекламы может быть весьма ощутим. Особенно для качественных ресурсов с большим трафиком. 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60606150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TM16401375[[fn=Мэдисон]]</Template>
  <TotalTime>35</TotalTime>
  <Words>134</Words>
  <Application>Microsoft Office PowerPoint</Application>
  <PresentationFormat>Широкоэкранный</PresentationFormat>
  <Paragraphs>21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Montserrat</vt:lpstr>
      <vt:lpstr>MS Shell Dlg 2</vt:lpstr>
      <vt:lpstr>Times New Roman</vt:lpstr>
      <vt:lpstr>Wingdings</vt:lpstr>
      <vt:lpstr>Wingdings 3</vt:lpstr>
      <vt:lpstr>Madison</vt:lpstr>
      <vt:lpstr>Google AdSense</vt:lpstr>
      <vt:lpstr>Зачем нужна программа?</vt:lpstr>
      <vt:lpstr>Решение</vt:lpstr>
      <vt:lpstr>Знакомство с программой</vt:lpstr>
      <vt:lpstr>Главная страница</vt:lpstr>
      <vt:lpstr>Справочное сообщество Google AdSense</vt:lpstr>
      <vt:lpstr>Центр помощи Google AdSense</vt:lpstr>
      <vt:lpstr>Google AdSense: как зарегистрироваться </vt:lpstr>
      <vt:lpstr>Следующим шагом в регистрации будет являться заполнение платёжного адреса и профиля.     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Google AdSense</dc:title>
  <dc:creator>ИНФОРМАТИКА-ПК</dc:creator>
  <cp:lastModifiedBy>ИНФОРМАТИКА-ПК</cp:lastModifiedBy>
  <cp:revision>6</cp:revision>
  <dcterms:created xsi:type="dcterms:W3CDTF">2023-01-24T11:20:10Z</dcterms:created>
  <dcterms:modified xsi:type="dcterms:W3CDTF">2023-01-25T05:23:39Z</dcterms:modified>
</cp:coreProperties>
</file>