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59" r:id="rId4"/>
    <p:sldId id="262" r:id="rId5"/>
    <p:sldId id="260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1" r:id="rId16"/>
    <p:sldId id="263" r:id="rId17"/>
    <p:sldId id="264" r:id="rId18"/>
    <p:sldId id="265" r:id="rId19"/>
    <p:sldId id="26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D04C-4279-4278-B3C8-B9B7C73658D7}" type="datetimeFigureOut">
              <a:rPr lang="ru-RU" smtClean="0"/>
              <a:pPr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6C306-C484-423E-A8F5-D0702F7E8F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7643866" cy="771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https://fs00.infourok.ru/images/doc/55/68540/hello_html_me84117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060848"/>
            <a:ext cx="4285831" cy="2126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3.infourok.ru/uploads/ex/0dcb/00052a62-d6635057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0"/>
            <a:ext cx="8215338" cy="61615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28660" y="6346844"/>
            <a:ext cx="3471858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Гора Олимп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04"/>
            <a:ext cx="3077056" cy="2313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71802" y="5903893"/>
            <a:ext cx="5786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Почему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гора Олимп считалась греками священной?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3830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 descr="https://www.awesomestories.com/images/user/1463fa03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3429000"/>
            <a:ext cx="3157528" cy="31974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3.infourok.ru/uploads/ex/03e4/00005203-9dbd8d70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57103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653136"/>
            <a:ext cx="5702580" cy="1742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5913" y="2262188"/>
            <a:ext cx="59721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6336704" cy="71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052736"/>
            <a:ext cx="6408712" cy="1573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Дата первых олимпийских игр в древней греции | Vasque-Russia.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564904"/>
            <a:ext cx="6423670" cy="3939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32036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005064"/>
            <a:ext cx="6696744" cy="2529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764704"/>
            <a:ext cx="2006724" cy="304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124744"/>
            <a:ext cx="2448272" cy="26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58775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55576" y="18864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Олимпийские игры длились 5 дней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492896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пятый день награждали победителей.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Наградой были венки из ветвей оливы и пожизненная слава и уважение граждан.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Олимпийские медали – Стать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348880"/>
            <a:ext cx="3131840" cy="3985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Олимпийские игры Древней Греции (история зарождения) презентация, докла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Виды упражнений в программе Игр, участники и победители Игр - Olympic ga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0" name="AutoShape 4" descr="Виды упражнений в программе Игр, участники и победители Игр - Olympic ga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2" name="Picture 6" descr="Презентация на тему &quot;Олимпийские игры в Древней Греции&quot; - презентации по  Истории скачать бесплатн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Древняя Греция - родина Олимпийских игр. 4 класс - online present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752483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68960"/>
            <a:ext cx="763751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Презентация по истории Древнего мира на тему &quot;Олимпийские игры в древност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914400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83343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4201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1500174"/>
          <a:ext cx="8501122" cy="4942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50561"/>
                <a:gridCol w="425056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Олимпийские</a:t>
                      </a:r>
                      <a:r>
                        <a:rPr lang="ru-RU" baseline="0" dirty="0" smtClean="0"/>
                        <a:t> игры в Древней Греции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Современные</a:t>
                      </a:r>
                      <a:r>
                        <a:rPr lang="ru-RU" baseline="0" dirty="0" smtClean="0"/>
                        <a:t> Олимпийские игры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               Общее: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Отличия: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Отличия: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472" y="142852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Сравните Олимпийские игры в Греции с современными Олимпийскими играми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solidFill>
                  <a:srgbClr val="FF0000"/>
                </a:solidFill>
              </a:rPr>
              <a:t>Когда и где зародились Олимпийские игры?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00B050"/>
                </a:solidFill>
              </a:rPr>
              <a:t>Почему игры называют «Олимпийские»?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 проходили Олимпийские игры в древности и чем они отличаются от современных игр?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Каковы принципы Олимпийского движения в древности и  сегодня? 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94</Words>
  <Application>Microsoft Office PowerPoint</Application>
  <PresentationFormat>Экран (4:3)</PresentationFormat>
  <Paragraphs>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 Гора Олимп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8</cp:revision>
  <dcterms:created xsi:type="dcterms:W3CDTF">2017-11-29T14:21:39Z</dcterms:created>
  <dcterms:modified xsi:type="dcterms:W3CDTF">2021-01-12T18:59:51Z</dcterms:modified>
</cp:coreProperties>
</file>