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0" r:id="rId9"/>
    <p:sldId id="263" r:id="rId10"/>
    <p:sldId id="264" r:id="rId11"/>
    <p:sldId id="265" r:id="rId12"/>
    <p:sldId id="268" r:id="rId13"/>
    <p:sldId id="269" r:id="rId14"/>
    <p:sldId id="271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72" r:id="rId23"/>
    <p:sldId id="273" r:id="rId24"/>
    <p:sldId id="274" r:id="rId25"/>
    <p:sldId id="282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otizz.ru/data/Filtri/pdff.jpg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1628800"/>
            <a:ext cx="6172200" cy="3389762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Обеспечение химической защиты населения</a:t>
            </a:r>
            <a:endParaRPr lang="ru-RU" sz="5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86000" y="5661248"/>
            <a:ext cx="6172200" cy="713674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8 класс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8359d8c0-9ce6-4c49-b0ce-5f09d111b6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28892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Цель урока: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познакомить учащихся со средствами индивидуальной защиты  населения от химических аварий.</a:t>
            </a:r>
          </a:p>
          <a:p>
            <a:endParaRPr lang="ru-RU" dirty="0"/>
          </a:p>
        </p:txBody>
      </p:sp>
      <p:pic>
        <p:nvPicPr>
          <p:cNvPr id="4" name="Рисунок 3" descr="respirator_maska_shan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28141" y="0"/>
            <a:ext cx="2415859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188640"/>
            <a:ext cx="6120680" cy="129614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мероприятия по химической защите населения включают: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encrypted-tbn1.gstatic.com/images?q=tbn:ANd9GcR-XG_hRfDnKayLTZbmVYpO57U95uLVK3OyG4ZrK3E1-SWGqzDu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21336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2025463"/>
            <a:ext cx="856895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своевременное обнаружение возникновения химической аварии и оповещение о ней;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обеспечение населения, персонала аварийного объекта и участников ликвидации последствий химической аварии средствами индивидуальной защиты органов дыхания и кожи и применение этих средств;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укрытие населения и персонала в убежищах, обеспечивающих защиту от АХОВ.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496944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Средства индивидуальной защиты органов дыхания и кожи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772816"/>
            <a:ext cx="8496944" cy="470113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СИЗ - предназначены для предотвращения сверхнормативного воздействия на людей опасных и вредных аэрозолей, газов и паров, попавших в окружающую среду при разрушении оборудования и коммуникаций соответствующих объектов, при применении оружия массового поражения.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33058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72200" y="5089001"/>
            <a:ext cx="2448272" cy="1768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предназначению СИЗ подразделяются на три группы: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980728"/>
            <a:ext cx="4248472" cy="5493224"/>
          </a:xfrm>
        </p:spPr>
        <p:txBody>
          <a:bodyPr/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средства индивидуальной защиты органов дыхания,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средства защиты кожи,</a:t>
            </a:r>
          </a:p>
          <a:p>
            <a:pPr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медицинские средства индивидуальной защиты.</a:t>
            </a:r>
          </a:p>
          <a:p>
            <a:endParaRPr lang="ru-RU" dirty="0"/>
          </a:p>
        </p:txBody>
      </p:sp>
      <p:pic>
        <p:nvPicPr>
          <p:cNvPr id="5" name="Рисунок 4" descr="https://encrypted-tbn0.gstatic.com/images?q=tbn:ANd9GcQocA_f_7qM_kvz-BFlUG2IJymzlU8rQVbygxwu680psdqUOAn_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2492896"/>
            <a:ext cx="2736304" cy="1947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s://69.img.avito.st/1280x960/128762576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268760"/>
            <a:ext cx="1749640" cy="1309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аи 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4406848"/>
            <a:ext cx="2736304" cy="20248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676456" cy="908720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Создатель противогаза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1412776"/>
            <a:ext cx="4176464" cy="50611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       Николай Дмитриевич Зелинский</a:t>
            </a:r>
          </a:p>
          <a:p>
            <a:pPr marL="0" indent="0" algn="ctr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     (1861-1953гг.)</a:t>
            </a:r>
          </a:p>
          <a:p>
            <a:pPr marL="0" indent="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Использовал адсорбционную способность углерода в изобретенном им угольном противогазе (1915г.)</a:t>
            </a:r>
          </a:p>
        </p:txBody>
      </p:sp>
      <p:pic>
        <p:nvPicPr>
          <p:cNvPr id="4" name="Picture 2" descr="C:\Users\Фёдор\Desktop\1006845_I40003GM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84784"/>
            <a:ext cx="3888432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967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Фильтрующие противогазы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encrypted-tbn1.gstatic.com/images?q=tbn:ANd9GcS5BRwzoJFjDvDDHBx41Bvi9yDW8ck8sNty3eHGWbgCaCVtKatLD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916832"/>
            <a:ext cx="8496944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0"/>
            <a:ext cx="8501122" cy="100010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Гражданский противогаз ГП 7 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143372" y="1571612"/>
            <a:ext cx="4500594" cy="50006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 – лицевая часть, 2 – фильтрующе-лицевая коробка, 3 – трикотажный чехол, 4 – узел клапана вдоха, 5 – переговорное устройство (мембрана), узел клапана выдоха, 7 – обтюратор, 8 наголовник (затылочная пластина), 9 – лобная лямка, 10 – височные лямки, 11 – щечные лямки, 12 – пряжки, 13 – сумка.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http://zavantag.com/tw_files2/urls_5/2021/d-2020891/2020891_html_m58bd393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4214842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8676456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Изолирующие средства защиты органов дыхания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protivogaz.com/public/uploads/products/full/f144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86000"/>
            <a:ext cx="3429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cs310417.vk.me/v310417120/9b3f/yIOkNnbNmB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348880"/>
            <a:ext cx="3358040" cy="4509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95536" y="2204864"/>
            <a:ext cx="11240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ИП – 6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308304" y="2348880"/>
            <a:ext cx="14141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ИП – 4М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k-bastion.ru/public/uploads/gallery/61/254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80928"/>
            <a:ext cx="4076700" cy="369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1385862"/>
            <a:ext cx="4572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Шланговый противогаз ПШ-1С, ПШ – 1Б-20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pk-bastion.ru/public/uploads/products/full/f14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620688"/>
            <a:ext cx="414337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5148064" y="5606946"/>
            <a:ext cx="31683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Самоспасатель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pk-bastion.ru/public/promo_cache/product139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4032448" cy="424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179512" y="5162709"/>
            <a:ext cx="381642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СПИ – 20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xn--74-mlc6aplz.xn--p1ai/userfiles/content/0/0/1/188_big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4744"/>
            <a:ext cx="3813810" cy="3641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4283968" y="266165"/>
            <a:ext cx="37799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УЗС ВК Экран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29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Противогаз детский фильтрующий ПДФ – 2Д, ПДФ - 2Ш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Противогаз детский фильтрующий ПДФ-2Д, ПДФ-2Ш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714488"/>
            <a:ext cx="3214710" cy="4429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Противогаз детский фильтрующий ПДФ-2Д, ПДФ-2Ш">
            <a:hlinkClick r:id="rId3"/>
          </p:cNvPr>
          <p:cNvPicPr>
            <a:picLocks noGrp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57298"/>
            <a:ext cx="3571900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74638"/>
            <a:ext cx="8215370" cy="11430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камеры защитные детские </a:t>
            </a:r>
            <a:b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КЗД-4 и КЗД-6.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Камера детская защитная КЗД-4, КЗД-6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857364"/>
            <a:ext cx="3786213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lightbox-image" descr="http://ehmz.ru/static/upload/photobank/original/1392192704_kzd6.pn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74" y="1571612"/>
            <a:ext cx="4445029" cy="34850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352928" cy="122899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Средства индивидуальной защиты кожи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voenprod.narod.ru/olderfiles/1/0_23201_2fc7bb05_L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5112568" cy="3167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www.baltprof.ru/d/387036/d/2085357221_7.jpg"/>
          <p:cNvPicPr>
            <a:picLocks noGrp="1"/>
          </p:cNvPicPr>
          <p:nvPr>
            <p:ph sz="quarter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124744"/>
            <a:ext cx="266429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012160" y="5800328"/>
            <a:ext cx="19077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Костюм Л-1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51520" y="5063744"/>
            <a:ext cx="51125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Общевойсковой защитный костюм (ОЗК), легкий защитный костюм  (Л – 1)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Медицинские средства защиты</a:t>
            </a: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Аптечка(АИ-2)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11438"/>
            <a:ext cx="4497983" cy="3121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0015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Медицинские средства защиты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Индивидуальный противохимический пакет  (ИПП-8,9,10)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852936"/>
            <a:ext cx="4680520" cy="3024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0272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 smtClean="0"/>
              <a:t>1.Средства </a:t>
            </a:r>
            <a:r>
              <a:rPr lang="ru-RU" b="1" dirty="0"/>
              <a:t>индивидуальной защиты органов дыхания делятся на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а. фильтрующие</a:t>
            </a:r>
          </a:p>
          <a:p>
            <a:pPr marL="0" indent="0">
              <a:buNone/>
            </a:pPr>
            <a:r>
              <a:rPr lang="ru-RU" dirty="0"/>
              <a:t>б. защитные</a:t>
            </a:r>
          </a:p>
          <a:p>
            <a:pPr marL="0" indent="0">
              <a:buNone/>
            </a:pPr>
            <a:r>
              <a:rPr lang="ru-RU" dirty="0"/>
              <a:t>в. и</a:t>
            </a:r>
            <a:r>
              <a:rPr lang="ru-RU" dirty="0" smtClean="0"/>
              <a:t>золирующие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г. </a:t>
            </a:r>
            <a:r>
              <a:rPr lang="ru-RU" dirty="0" smtClean="0"/>
              <a:t>гражданские</a:t>
            </a:r>
          </a:p>
          <a:p>
            <a:pPr marL="0" indent="0">
              <a:buNone/>
            </a:pPr>
            <a:r>
              <a:rPr lang="ru-RU" b="1" dirty="0" smtClean="0"/>
              <a:t>2.Устройство ГП-7.</a:t>
            </a:r>
          </a:p>
          <a:p>
            <a:pPr marL="0" indent="0">
              <a:buNone/>
            </a:pPr>
            <a:r>
              <a:rPr lang="ru-RU" dirty="0" smtClean="0"/>
              <a:t>а</a:t>
            </a:r>
            <a:r>
              <a:rPr lang="ru-RU" dirty="0"/>
              <a:t>. шлем-маска, фильтрующе- </a:t>
            </a:r>
            <a:r>
              <a:rPr lang="ru-RU" dirty="0" smtClean="0"/>
              <a:t>поглощающая </a:t>
            </a:r>
            <a:r>
              <a:rPr lang="ru-RU" dirty="0"/>
              <a:t>коробка</a:t>
            </a:r>
          </a:p>
          <a:p>
            <a:pPr marL="0" indent="0">
              <a:buNone/>
            </a:pPr>
            <a:r>
              <a:rPr lang="ru-RU" dirty="0"/>
              <a:t>б. шлем-маска, клапанная коробка, фильтрующе- </a:t>
            </a:r>
            <a:r>
              <a:rPr lang="ru-RU" dirty="0" smtClean="0"/>
              <a:t>поглощающая коробка, очки, переговорное устройство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в. шлем-маска, клапанная коробка, фильтрующе- </a:t>
            </a:r>
            <a:r>
              <a:rPr lang="ru-RU" dirty="0" smtClean="0"/>
              <a:t>поглощающая </a:t>
            </a:r>
            <a:r>
              <a:rPr lang="ru-RU" dirty="0"/>
              <a:t>коробка, очки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7877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3.К </a:t>
            </a:r>
            <a:r>
              <a:rPr lang="ru-RU" b="1" dirty="0"/>
              <a:t>СИЗ органов дыхания относят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а. респираторы</a:t>
            </a:r>
          </a:p>
          <a:p>
            <a:pPr marL="0" indent="0">
              <a:buNone/>
            </a:pPr>
            <a:r>
              <a:rPr lang="ru-RU" dirty="0"/>
              <a:t>б. общевойсковой защитный комплект(ОЗК)</a:t>
            </a:r>
          </a:p>
          <a:p>
            <a:pPr marL="0" indent="0">
              <a:buNone/>
            </a:pPr>
            <a:r>
              <a:rPr lang="ru-RU" dirty="0"/>
              <a:t>в. </a:t>
            </a:r>
            <a:r>
              <a:rPr lang="ru-RU" dirty="0" smtClean="0"/>
              <a:t>фильтрующие </a:t>
            </a:r>
            <a:r>
              <a:rPr lang="ru-RU" dirty="0"/>
              <a:t>противогазы</a:t>
            </a:r>
          </a:p>
          <a:p>
            <a:pPr marL="0" indent="0">
              <a:buNone/>
            </a:pPr>
            <a:r>
              <a:rPr lang="ru-RU" dirty="0"/>
              <a:t>г. ватно-марлевые повязки</a:t>
            </a:r>
          </a:p>
          <a:p>
            <a:pPr marL="0" indent="0">
              <a:buNone/>
            </a:pPr>
            <a:r>
              <a:rPr lang="ru-RU" dirty="0"/>
              <a:t>д. легкий защитный костюм</a:t>
            </a:r>
          </a:p>
          <a:p>
            <a:pPr marL="0" indent="0">
              <a:buNone/>
            </a:pPr>
            <a:r>
              <a:rPr lang="ru-RU" dirty="0"/>
              <a:t>е. </a:t>
            </a:r>
            <a:r>
              <a:rPr lang="ru-RU" dirty="0" smtClean="0"/>
              <a:t>изолирующие </a:t>
            </a:r>
            <a:r>
              <a:rPr lang="ru-RU" dirty="0"/>
              <a:t>противогазы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14433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4. </a:t>
            </a:r>
            <a:r>
              <a:rPr lang="ru-RU" b="1" dirty="0"/>
              <a:t>К СИЗ кожи относятся</a:t>
            </a:r>
            <a:r>
              <a:rPr lang="ru-RU" b="1" dirty="0" smtClean="0"/>
              <a:t>:</a:t>
            </a:r>
          </a:p>
          <a:p>
            <a:pPr marL="0" indent="0">
              <a:buNone/>
            </a:pPr>
            <a:r>
              <a:rPr lang="ru-RU" dirty="0"/>
              <a:t>а. респираторы</a:t>
            </a:r>
          </a:p>
          <a:p>
            <a:pPr marL="0" indent="0">
              <a:buNone/>
            </a:pPr>
            <a:r>
              <a:rPr lang="ru-RU" dirty="0"/>
              <a:t>б. общевойсковой защитный комплект(ОЗК)</a:t>
            </a:r>
          </a:p>
          <a:p>
            <a:pPr marL="0" indent="0">
              <a:buNone/>
            </a:pPr>
            <a:r>
              <a:rPr lang="ru-RU" dirty="0"/>
              <a:t>в. гражданские противогазы</a:t>
            </a:r>
          </a:p>
          <a:p>
            <a:pPr marL="0" indent="0">
              <a:buNone/>
            </a:pPr>
            <a:r>
              <a:rPr lang="ru-RU" dirty="0"/>
              <a:t>г</a:t>
            </a:r>
            <a:r>
              <a:rPr lang="ru-RU" dirty="0" smtClean="0"/>
              <a:t>. </a:t>
            </a:r>
            <a:r>
              <a:rPr lang="ru-RU" dirty="0"/>
              <a:t>легкий защитный костюм</a:t>
            </a:r>
          </a:p>
          <a:p>
            <a:pPr marL="0" indent="0">
              <a:buNone/>
            </a:pPr>
            <a:r>
              <a:rPr lang="ru-RU" dirty="0" smtClean="0"/>
              <a:t>д. </a:t>
            </a:r>
            <a:r>
              <a:rPr lang="ru-RU" dirty="0"/>
              <a:t>промышленные противогазы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21366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тест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b="1" dirty="0" smtClean="0"/>
              <a:t>5. </a:t>
            </a:r>
            <a:r>
              <a:rPr lang="ru-RU" b="1" dirty="0"/>
              <a:t>К простейшим фильтрующим СИЗ органов дыхания </a:t>
            </a:r>
            <a:r>
              <a:rPr lang="ru-RU" b="1" dirty="0" smtClean="0"/>
              <a:t>относят:</a:t>
            </a:r>
          </a:p>
          <a:p>
            <a:pPr marL="0" indent="0">
              <a:buNone/>
            </a:pPr>
            <a:r>
              <a:rPr lang="ru-RU" dirty="0"/>
              <a:t>а. противогазы</a:t>
            </a:r>
          </a:p>
          <a:p>
            <a:pPr marL="0" indent="0">
              <a:buNone/>
            </a:pPr>
            <a:r>
              <a:rPr lang="ru-RU" dirty="0"/>
              <a:t>б</a:t>
            </a:r>
            <a:r>
              <a:rPr lang="ru-RU" dirty="0" smtClean="0"/>
              <a:t>. </a:t>
            </a:r>
            <a:r>
              <a:rPr lang="ru-RU" dirty="0"/>
              <a:t>Респираторы</a:t>
            </a:r>
          </a:p>
          <a:p>
            <a:pPr marL="0" indent="0">
              <a:buNone/>
            </a:pPr>
            <a:r>
              <a:rPr lang="ru-RU" dirty="0" smtClean="0"/>
              <a:t>в. </a:t>
            </a:r>
            <a:r>
              <a:rPr lang="ru-RU" dirty="0"/>
              <a:t>ватно-марлевая повязка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7728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проверка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1)а, в</a:t>
            </a:r>
          </a:p>
          <a:p>
            <a:pPr marL="0" indent="0">
              <a:buNone/>
            </a:pPr>
            <a:r>
              <a:rPr lang="ru-RU" dirty="0" smtClean="0"/>
              <a:t>2)б</a:t>
            </a:r>
          </a:p>
          <a:p>
            <a:pPr marL="0" indent="0">
              <a:buNone/>
            </a:pPr>
            <a:r>
              <a:rPr lang="ru-RU" dirty="0" smtClean="0"/>
              <a:t>3)а, в, </a:t>
            </a:r>
            <a:r>
              <a:rPr lang="ru-RU" dirty="0" err="1" smtClean="0"/>
              <a:t>г,е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4)б, г</a:t>
            </a:r>
          </a:p>
          <a:p>
            <a:pPr marL="0" indent="0">
              <a:buNone/>
            </a:pPr>
            <a:r>
              <a:rPr lang="ru-RU" dirty="0" smtClean="0"/>
              <a:t>5)б, в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11б-10б- «5»</a:t>
            </a:r>
          </a:p>
          <a:p>
            <a:pPr marL="0" indent="0">
              <a:buNone/>
            </a:pPr>
            <a:r>
              <a:rPr lang="ru-RU" dirty="0" smtClean="0"/>
              <a:t>9б-7б- «4»</a:t>
            </a:r>
          </a:p>
          <a:p>
            <a:pPr marL="0" indent="0">
              <a:buNone/>
            </a:pPr>
            <a:r>
              <a:rPr lang="ru-RU" dirty="0" smtClean="0"/>
              <a:t>6б-5б- «3»</a:t>
            </a:r>
          </a:p>
          <a:p>
            <a:pPr marL="0" indent="0">
              <a:buNone/>
            </a:pPr>
            <a:r>
              <a:rPr lang="ru-RU" dirty="0" smtClean="0"/>
              <a:t>4б-2б- «2»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12797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Порядок надевания противогаза и снятие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encrypted-tbn0.gstatic.com/images?q=tbn:ANd9GcRaPZzkOpUyOlPqFHO-d5ZagbzGSNSQ2FKbRfZjh0kKn5zyicXfg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484784"/>
            <a:ext cx="388843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Порядок надевания противогаза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3212976"/>
            <a:ext cx="410445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424936" cy="1417638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Закрепление пройденного материала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600200"/>
            <a:ext cx="8424936" cy="4873752"/>
          </a:xfrm>
        </p:spPr>
        <p:txBody>
          <a:bodyPr/>
          <a:lstStyle/>
          <a:p>
            <a:pPr lvl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Предназначение средств индивидуальной защиты?</a:t>
            </a:r>
          </a:p>
          <a:p>
            <a:pPr lvl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Назовите средства индивидуальной защиты дыхательных путей?</a:t>
            </a:r>
          </a:p>
          <a:p>
            <a:pPr lvl="0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Из каких основных частей состоит противогаз ГП – 5,7?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36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600200"/>
            <a:ext cx="8352928" cy="4873752"/>
          </a:xfrm>
        </p:spPr>
        <p:txBody>
          <a:bodyPr/>
          <a:lstStyle/>
          <a:p>
            <a:pPr algn="ctr"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Прочитать </a:t>
            </a:r>
            <a:r>
              <a:rPr lang="ru-RU" sz="3200" b="1" smtClean="0">
                <a:latin typeface="Times New Roman" pitchFamily="18" charset="0"/>
                <a:cs typeface="Times New Roman" pitchFamily="18" charset="0"/>
              </a:rPr>
              <a:t>параграф  страница  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Записать в тетради правила безопасного поведения в условиях химической аварии.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Znanio.ru copy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38928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148</TotalTime>
  <Words>513</Words>
  <Application>Microsoft Office PowerPoint</Application>
  <PresentationFormat>Экран (4:3)</PresentationFormat>
  <Paragraphs>87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Эркер</vt:lpstr>
      <vt:lpstr>Обеспечение химической защиты населения</vt:lpstr>
      <vt:lpstr>Слайд 2</vt:lpstr>
      <vt:lpstr>Основные мероприятия по химической защите населения включают:</vt:lpstr>
      <vt:lpstr>Средства индивидуальной защиты органов дыхания и кожи</vt:lpstr>
      <vt:lpstr>По предназначению СИЗ подразделяются на три группы: </vt:lpstr>
      <vt:lpstr>Создатель противогаза</vt:lpstr>
      <vt:lpstr>Фильтрующие противогазы</vt:lpstr>
      <vt:lpstr>Гражданский противогаз ГП 7 </vt:lpstr>
      <vt:lpstr>Изолирующие средства защиты органов дыхания </vt:lpstr>
      <vt:lpstr>Слайд 10</vt:lpstr>
      <vt:lpstr>Слайд 11</vt:lpstr>
      <vt:lpstr>Противогаз детский фильтрующий ПДФ – 2Д, ПДФ - 2Ш</vt:lpstr>
      <vt:lpstr>камеры защитные детские  КЗД-4 и КЗД-6.</vt:lpstr>
      <vt:lpstr>Средства индивидуальной защиты кожи</vt:lpstr>
      <vt:lpstr>Медицинские средства защиты</vt:lpstr>
      <vt:lpstr>Медицинские средства защиты</vt:lpstr>
      <vt:lpstr>ТЕСТ</vt:lpstr>
      <vt:lpstr>тест</vt:lpstr>
      <vt:lpstr>тест</vt:lpstr>
      <vt:lpstr>тест</vt:lpstr>
      <vt:lpstr>проверка</vt:lpstr>
      <vt:lpstr>Порядок надевания противогаза и снятие</vt:lpstr>
      <vt:lpstr>Закрепление пройденного материала</vt:lpstr>
      <vt:lpstr>Домашнее задание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химической защиты населения</dc:title>
  <dc:creator>Serega</dc:creator>
  <cp:lastModifiedBy>Clinic</cp:lastModifiedBy>
  <cp:revision>20</cp:revision>
  <dcterms:created xsi:type="dcterms:W3CDTF">2016-02-10T19:13:37Z</dcterms:created>
  <dcterms:modified xsi:type="dcterms:W3CDTF">2023-02-14T21:46:18Z</dcterms:modified>
</cp:coreProperties>
</file>