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7" r:id="rId9"/>
    <p:sldId id="261" r:id="rId10"/>
    <p:sldId id="268" r:id="rId11"/>
    <p:sldId id="262" r:id="rId12"/>
    <p:sldId id="269" r:id="rId13"/>
    <p:sldId id="270" r:id="rId14"/>
    <p:sldId id="271" r:id="rId15"/>
    <p:sldId id="27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DF2BC1-50D7-4B6C-AF58-FB0C8D3A51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9257E1-7376-4305-BCAF-6489D3835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0F631A-4914-4135-A416-9E373BF7A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38D458-4AAF-4964-AE87-9DD52784F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E8F4E7-F8C2-460E-947C-30A3F3B1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207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249F1-2E59-4620-8788-BEF8C4D7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895DFC-E398-4B80-873A-ACB518491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45F26D-BF1C-4063-997B-E9D22CDEC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5D297-BF4E-4FE8-AF2F-4DEE0FA21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24CCBD-99DD-4E96-BA29-1F88CB124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793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6EE7C-A97E-4680-91F6-8ABBE465C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F4DC1C-3948-48C2-A1C5-980C77693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1391D8-55E1-453B-8715-C3EEA2882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AA3891-B117-4D71-927D-8D230F64C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78B155-3B21-4863-880B-2C5E9C842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25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228C6B-4DE3-445F-A759-E069C63E9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1DAFED-F9D8-4FCF-A756-FB0639DD56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0FE23C-E757-45AA-9F8B-5D3DC9B18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802034-8E64-47C3-956B-AE2D5DE4B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9D0281-6E93-4D82-ACC5-64ED08A3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14F9F0-32C7-4D60-A844-8916FED06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19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958E1-9FCD-41A7-BE8F-A6A9C8B8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BC52E2-5090-4DE0-AD04-A19553208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85856C-03C5-4796-88A9-CEF0D9A48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E9F381-D034-4C7C-A6B5-4E1A6CC56C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772A7E-4F60-4EB1-93BE-2E06438F0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2286AA0-ED64-4875-855A-E7D19ADFF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A8E42F3-5A89-48B1-AC0F-4B473EF2D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1AF4B8-9394-469C-957C-A162A0CB3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92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C2643-F371-4B14-BC0C-D5FCC43C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ACC7F4-5408-443E-8843-3A6F960FA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28B209A-2782-40FA-BE81-631E50946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11104E2-A2C1-4C8C-898B-63DC0B75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819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093F281-C65D-4062-AAEF-0EA53A2EF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0C0207-0AA0-4D06-896A-E84B1F649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2E198A-E752-4721-B3BC-22D7AAFE4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0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9026F-0D21-4804-9936-DFA2F700A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1CC893-4271-4C09-BC97-EEA667518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C02E5E-CD3C-4726-BE60-3AF9C0C00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59031B-D327-41E9-B8BA-8E586B80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2FFD3-A7D7-4F0B-8D12-1590BDBB1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51D0C7-11BD-413C-8162-9ED0E6B9B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295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625C0-A575-4BC9-9B44-F4B60408E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27EDDE-444E-4D88-BEF1-06ACDB5717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9D5D38-01A8-456C-A6B0-A1D825B2C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1B300B-D78B-4C2E-8CDD-306ACA3F3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7A5E57-0B61-4EFB-AC5D-E0CBF90C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E0359A-718E-4E41-AEF2-504B09B40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222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42D67-8E8E-46EF-A9A5-64E7CAAC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66653A-0D7A-438B-8787-74D7814E6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508C7D-731F-442B-A068-46A284F9E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90B543-B333-4D1E-8B81-FC942C86B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23C450-6643-4AD9-A2CF-0F95ED53F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746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8D1E764-9D88-4D63-A9EA-EE20F5BEC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0FFF5D-77D5-44E3-8FF8-C390AF5F7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E2A3C8-85A8-4439-8165-BB07EABEC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75BEF4-BAC9-44A9-9A84-044316C8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A8A737-95F3-4BE6-8713-EEA343CBD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90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48F432-B2DF-4995-A405-435478F78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55D2AF-94A1-4A6C-813B-CA256B228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44B546-F78F-41DF-9980-5A8A8D0497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0A97F-1F9A-4237-923E-B88D9C632BB7}" type="datetimeFigureOut">
              <a:rPr lang="ru-RU" smtClean="0"/>
              <a:t>25.02.2022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35AE5C-EA3D-4E30-B560-2E01DB231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49D1A8-39A5-470C-B588-605174CE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AA040-B4C7-4D9E-8D24-BACB14120E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2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E067B9-2571-4EF4-B7B4-6219A9DB4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D64A38-4801-4C4C-942A-7237EB539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14255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  <a:b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дошкольников</a:t>
            </a:r>
            <a:b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360DAD-1BD8-44CB-9D32-D046BEF3D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15491"/>
            <a:ext cx="9144000" cy="4045527"/>
          </a:xfrm>
        </p:spPr>
        <p:txBody>
          <a:bodyPr/>
          <a:lstStyle/>
          <a:p>
            <a:endParaRPr lang="ru-RU" dirty="0"/>
          </a:p>
          <a:p>
            <a:r>
              <a:rPr lang="ru-RU" b="1" dirty="0"/>
              <a:t>Автор-составитель: Савинова Ирина Александровна</a:t>
            </a:r>
          </a:p>
        </p:txBody>
      </p:sp>
    </p:spTree>
    <p:extLst>
      <p:ext uri="{BB962C8B-B14F-4D97-AF65-F5344CB8AC3E}">
        <p14:creationId xmlns:p14="http://schemas.microsoft.com/office/powerpoint/2010/main" val="3728916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3DEA29-0DF1-4D2E-9E17-734AE6742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97F170-3D06-4C6E-933B-EF52D9F2DA47}"/>
              </a:ext>
            </a:extLst>
          </p:cNvPr>
          <p:cNvSpPr/>
          <p:nvPr/>
        </p:nvSpPr>
        <p:spPr>
          <a:xfrm>
            <a:off x="4710544" y="2521527"/>
            <a:ext cx="44334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/>
          </a:p>
          <a:p>
            <a:endParaRPr lang="ru-RU" sz="36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DA7DFD1-4AAA-488C-B339-84E2EB4BC495}"/>
              </a:ext>
            </a:extLst>
          </p:cNvPr>
          <p:cNvSpPr/>
          <p:nvPr/>
        </p:nvSpPr>
        <p:spPr>
          <a:xfrm>
            <a:off x="4170218" y="1582341"/>
            <a:ext cx="760614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С Масленицей всех, ура!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Выпекать блины пора!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С маслом, сыром и медком,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Пить их с чаем, с молоком.</a:t>
            </a:r>
          </a:p>
          <a:p>
            <a:pPr algn="ctr"/>
            <a:endParaRPr lang="ru-RU" sz="3600" b="1" dirty="0">
              <a:solidFill>
                <a:srgbClr val="C00000"/>
              </a:solidFill>
            </a:endParaRP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Песни петь и танцевать,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Со двора зиму прогнать.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Приходи, весна, скорей,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Солнышком нас всех согрей!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14E736-4AC0-4E2B-900F-346CEA5AF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64" y="410619"/>
            <a:ext cx="4322618" cy="380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63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AF9FCF-CDE4-4ADF-911A-EFDD78840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2FF5A0-4E87-4EF0-9059-F331F24DF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418" y="-1"/>
            <a:ext cx="71628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7594C82-5808-4CED-A5BE-03595CAB856B}"/>
              </a:ext>
            </a:extLst>
          </p:cNvPr>
          <p:cNvSpPr/>
          <p:nvPr/>
        </p:nvSpPr>
        <p:spPr>
          <a:xfrm>
            <a:off x="401782" y="1997839"/>
            <a:ext cx="446116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Раз — блинок, два — блинок,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Разевай скорей — роток,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Блины кушай — наслаждайся,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С зимой снежной — попрощайся,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К нам спешит уже — весна,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Все проснулось ото сна!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514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C6F5078-3BEC-4640-9337-BDE003B944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1E11C-22C0-4E0C-856D-74BC7ED94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Пословицы и поговорки про </a:t>
            </a:r>
            <a:r>
              <a:rPr lang="ru-RU" sz="4800" b="1" dirty="0" err="1">
                <a:solidFill>
                  <a:srgbClr val="FF0000"/>
                </a:solidFill>
              </a:rPr>
              <a:t>масленницу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BB3B93-5883-4480-A74F-DFD4D3601706}"/>
              </a:ext>
            </a:extLst>
          </p:cNvPr>
          <p:cNvSpPr/>
          <p:nvPr/>
        </p:nvSpPr>
        <p:spPr>
          <a:xfrm>
            <a:off x="4786313" y="1720840"/>
            <a:ext cx="721518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FF0000"/>
                </a:solidFill>
              </a:rPr>
              <a:t>Масленица – </a:t>
            </a:r>
            <a:r>
              <a:rPr lang="ru-RU" sz="3200" b="1" dirty="0" err="1">
                <a:solidFill>
                  <a:srgbClr val="FF0000"/>
                </a:solidFill>
              </a:rPr>
              <a:t>объедуха</a:t>
            </a:r>
            <a:r>
              <a:rPr lang="ru-RU" sz="3200" b="1" dirty="0">
                <a:solidFill>
                  <a:srgbClr val="FF0000"/>
                </a:solidFill>
              </a:rPr>
              <a:t>, деньги </a:t>
            </a:r>
            <a:r>
              <a:rPr lang="ru-RU" sz="3200" b="1" dirty="0" err="1">
                <a:solidFill>
                  <a:srgbClr val="FF0000"/>
                </a:solidFill>
              </a:rPr>
              <a:t>приберуха</a:t>
            </a:r>
            <a:r>
              <a:rPr lang="ru-RU" sz="3200" b="1" dirty="0">
                <a:solidFill>
                  <a:srgbClr val="FF0000"/>
                </a:solidFill>
              </a:rPr>
              <a:t>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FF0000"/>
                </a:solidFill>
              </a:rPr>
              <a:t>Масленица семь дней гуляет.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FF0000"/>
                </a:solidFill>
              </a:rPr>
              <a:t>Масленицу провожаем, света, солнца ожидаем.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FF0000"/>
                </a:solidFill>
              </a:rPr>
              <a:t>Не всё коту масленица, а будет и Великий Пост.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FF0000"/>
                </a:solidFill>
              </a:rPr>
              <a:t>Не житьё, а Масленица.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FF0000"/>
                </a:solidFill>
              </a:rPr>
              <a:t>Пришла Масленица – кататься.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b="1" dirty="0">
                <a:solidFill>
                  <a:srgbClr val="FF0000"/>
                </a:solidFill>
              </a:rPr>
              <a:t>Без кота мышам масленица.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FD1A25-8C6B-41CC-96CB-DABD8C319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1"/>
            <a:ext cx="5100638" cy="331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503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4282E7-21D4-4F14-ACB5-D553DF2FE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688B44-E0EC-4466-8C8F-A19D607BB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10" y="526427"/>
            <a:ext cx="9260993" cy="608214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2B96BFC-F177-44BE-A137-453A9D2E9EAF}"/>
              </a:ext>
            </a:extLst>
          </p:cNvPr>
          <p:cNvSpPr/>
          <p:nvPr/>
        </p:nvSpPr>
        <p:spPr>
          <a:xfrm>
            <a:off x="1" y="2136339"/>
            <a:ext cx="29510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Все собрались — в хоровод,</a:t>
            </a:r>
          </a:p>
          <a:p>
            <a:r>
              <a:rPr lang="ru-RU" b="1" dirty="0">
                <a:solidFill>
                  <a:srgbClr val="C00000"/>
                </a:solidFill>
              </a:rPr>
              <a:t>Масленица — к нам идет,</a:t>
            </a:r>
          </a:p>
          <a:p>
            <a:r>
              <a:rPr lang="ru-RU" b="1" dirty="0">
                <a:solidFill>
                  <a:srgbClr val="C00000"/>
                </a:solidFill>
              </a:rPr>
              <a:t>За собой весну — ведет,</a:t>
            </a:r>
          </a:p>
          <a:p>
            <a:r>
              <a:rPr lang="ru-RU" b="1" dirty="0">
                <a:solidFill>
                  <a:srgbClr val="C00000"/>
                </a:solidFill>
              </a:rPr>
              <a:t>Гонит зиму — от ворот: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C00000"/>
                </a:solidFill>
              </a:rPr>
              <a:t>Уходи, быстрей — зима,</a:t>
            </a:r>
          </a:p>
          <a:p>
            <a:r>
              <a:rPr lang="ru-RU" b="1" dirty="0">
                <a:solidFill>
                  <a:srgbClr val="C00000"/>
                </a:solidFill>
              </a:rPr>
              <a:t>Для весны — пришла пора:</a:t>
            </a:r>
          </a:p>
          <a:p>
            <a:r>
              <a:rPr lang="ru-RU" b="1" dirty="0">
                <a:solidFill>
                  <a:srgbClr val="C00000"/>
                </a:solidFill>
              </a:rPr>
              <a:t>Тает снег, звенит капель,</a:t>
            </a:r>
          </a:p>
          <a:p>
            <a:r>
              <a:rPr lang="ru-RU" b="1" dirty="0">
                <a:solidFill>
                  <a:srgbClr val="C00000"/>
                </a:solidFill>
              </a:rPr>
              <a:t>Забирай свою — метель!</a:t>
            </a:r>
          </a:p>
        </p:txBody>
      </p:sp>
    </p:spTree>
    <p:extLst>
      <p:ext uri="{BB962C8B-B14F-4D97-AF65-F5344CB8AC3E}">
        <p14:creationId xmlns:p14="http://schemas.microsoft.com/office/powerpoint/2010/main" val="3119209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BD7076-5D2E-4B5A-A8A1-D62A94E77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7B2833-5004-45B9-B6A5-1B2533468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438" y="1657350"/>
            <a:ext cx="8017600" cy="49434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FA1AB5-CD99-4656-93E2-0A76C3544E20}"/>
              </a:ext>
            </a:extLst>
          </p:cNvPr>
          <p:cNvSpPr/>
          <p:nvPr/>
        </p:nvSpPr>
        <p:spPr>
          <a:xfrm>
            <a:off x="0" y="3105835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Широкую масленицу 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наши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 предки старались 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встретить согласно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 всем народным 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традициям.</a:t>
            </a:r>
          </a:p>
        </p:txBody>
      </p:sp>
    </p:spTree>
    <p:extLst>
      <p:ext uri="{BB962C8B-B14F-4D97-AF65-F5344CB8AC3E}">
        <p14:creationId xmlns:p14="http://schemas.microsoft.com/office/powerpoint/2010/main" val="3620478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6BEDCB-730F-47C6-AB45-66FD2168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08F3F0-41AA-4078-9910-1D53DD535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0" y="900113"/>
            <a:ext cx="8129588" cy="535781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B2F1E63-73A4-4D58-81AB-77F42E8C4039}"/>
              </a:ext>
            </a:extLst>
          </p:cNvPr>
          <p:cNvSpPr/>
          <p:nvPr/>
        </p:nvSpPr>
        <p:spPr>
          <a:xfrm>
            <a:off x="0" y="282883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Праздник было принято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встречать с песнями,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прибаутками, </a:t>
            </a:r>
            <a:r>
              <a:rPr lang="ru-RU" sz="2400" b="1" dirty="0" err="1">
                <a:solidFill>
                  <a:srgbClr val="FF0000"/>
                </a:solidFill>
              </a:rPr>
              <a:t>закликухами</a:t>
            </a:r>
            <a:r>
              <a:rPr lang="ru-RU" sz="2400" b="1" dirty="0">
                <a:solidFill>
                  <a:srgbClr val="FF0000"/>
                </a:solidFill>
              </a:rPr>
              <a:t>,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веселым катанием с горок,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танцами, конкурсами,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хороводами.</a:t>
            </a:r>
          </a:p>
        </p:txBody>
      </p:sp>
    </p:spTree>
    <p:extLst>
      <p:ext uri="{BB962C8B-B14F-4D97-AF65-F5344CB8AC3E}">
        <p14:creationId xmlns:p14="http://schemas.microsoft.com/office/powerpoint/2010/main" val="2049387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2539026-2212-4CB7-A822-3DA4C0C4F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C9781-C6FF-4EE8-B1F9-5D1D9F5B6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78413"/>
          </a:xfrm>
        </p:spPr>
        <p:txBody>
          <a:bodyPr>
            <a:noAutofit/>
          </a:bodyPr>
          <a:lstStyle/>
          <a:p>
            <a:b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популярных забав у народа были:</a:t>
            </a:r>
            <a:b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катания со снежных и ледяных гор на санях;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-мужские кулачные бои;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-добывания призов с высокого столба, подарок -крепили на самой верхушке, за ним нужно было ползти вверх только при помощи рук и ног;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-шествия с чучелом, прощание и сжигание его на костре;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-игры, забавы с бурым медведем;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-поедание блинов на скорость;</a:t>
            </a:r>
            <a:b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-ныряние в прорубь.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4AC2EA-AAC0-4A00-ACFD-6A57642A1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987" y="4471988"/>
            <a:ext cx="2415337" cy="224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78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43FE28-AB27-4010-8B3B-51587E4D1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A3D15A-70B8-47CA-86EC-E2E255ACFA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89" t="53333" r="44948" b="3333"/>
          <a:stretch/>
        </p:blipFill>
        <p:spPr>
          <a:xfrm>
            <a:off x="6834187" y="2433638"/>
            <a:ext cx="5229225" cy="43576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065B37-B362-408D-9B73-C22162DB89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980" t="-417" r="-44694" b="49375"/>
          <a:stretch/>
        </p:blipFill>
        <p:spPr>
          <a:xfrm>
            <a:off x="6629400" y="171450"/>
            <a:ext cx="3800475" cy="35004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584A8D-0B12-4CB4-86C5-C857BE51F0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457201"/>
            <a:ext cx="6577012" cy="492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91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F13332-56D1-46E3-939F-E947BF075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4146D7-2E57-4804-89B6-5EC68CEF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6C1E108-DEAD-4AC6-92E1-FEEFDE981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23349" y="3751336"/>
            <a:ext cx="6145301" cy="4999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CAA752-C8B2-4D23-BF8C-04FB1B5D1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15" y="1500188"/>
            <a:ext cx="4076073" cy="48863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404D4E-1B93-4219-9A2B-08ED96EC65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788" y="462870"/>
            <a:ext cx="6028695" cy="618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63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B6E8A5-1486-4ACD-90F0-88E20D6D0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29E86DE-C4A5-4CE9-B5DC-116961F6742C}"/>
              </a:ext>
            </a:extLst>
          </p:cNvPr>
          <p:cNvSpPr/>
          <p:nvPr/>
        </p:nvSpPr>
        <p:spPr>
          <a:xfrm>
            <a:off x="3048000" y="19978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2C17A3-1F2D-432E-8344-3366ED9CB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8" y="127396"/>
            <a:ext cx="9929812" cy="660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09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B6E8A5-1486-4ACD-90F0-88E20D6D0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29E86DE-C4A5-4CE9-B5DC-116961F6742C}"/>
              </a:ext>
            </a:extLst>
          </p:cNvPr>
          <p:cNvSpPr/>
          <p:nvPr/>
        </p:nvSpPr>
        <p:spPr>
          <a:xfrm>
            <a:off x="3048000" y="19978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6FC4D7-A34F-41BC-A823-90EC2898E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35" y="209080"/>
            <a:ext cx="11021729" cy="643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96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15E70-16F0-4D16-9BC7-8D60B2156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2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9541C3-1AA9-4872-99D8-F8247B489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0CEB7F-C128-4102-82E6-E0CBEBACC3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888"/>
            <a:ext cx="9144000" cy="6457949"/>
          </a:xfrm>
        </p:spPr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</a:rPr>
              <a:t>Народные приметы:</a:t>
            </a:r>
          </a:p>
          <a:p>
            <a:endParaRPr lang="ru-RU" b="1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Морозы на масленичной неделе — к богатому урожаю и теплому лету.</a:t>
            </a:r>
          </a:p>
          <a:p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Дождит на Масленицу — к хорошему урожаю грибов.</a:t>
            </a:r>
          </a:p>
          <a:p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Много снега — к теплой и ранней весне.</a:t>
            </a:r>
          </a:p>
          <a:p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Сосульки — к богатому и сытному году.</a:t>
            </a:r>
          </a:p>
        </p:txBody>
      </p:sp>
    </p:spTree>
    <p:extLst>
      <p:ext uri="{BB962C8B-B14F-4D97-AF65-F5344CB8AC3E}">
        <p14:creationId xmlns:p14="http://schemas.microsoft.com/office/powerpoint/2010/main" val="299330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15E70-16F0-4D16-9BC7-8D60B2156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2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F4F649-ED7F-4C51-B7D6-A95C7F0BB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217"/>
            <a:ext cx="12137003" cy="6889217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0CEB7F-C128-4102-82E6-E0CBEBACC3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888"/>
            <a:ext cx="9144000" cy="6457949"/>
          </a:xfrm>
        </p:spPr>
        <p:txBody>
          <a:bodyPr/>
          <a:lstStyle/>
          <a:p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160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15E70-16F0-4D16-9BC7-8D60B2156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9217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9541C3-1AA9-4872-99D8-F8247B489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0CEB7F-C128-4102-82E6-E0CBEBACC3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888"/>
            <a:ext cx="9144000" cy="6457949"/>
          </a:xfrm>
        </p:spPr>
        <p:txBody>
          <a:bodyPr/>
          <a:lstStyle/>
          <a:p>
            <a:endParaRPr lang="ru-RU" sz="3600" b="1" dirty="0">
              <a:solidFill>
                <a:srgbClr val="FF0000"/>
              </a:solidFill>
            </a:endParaRPr>
          </a:p>
          <a:p>
            <a:endParaRPr lang="ru-RU" sz="3600" b="1" dirty="0">
              <a:solidFill>
                <a:srgbClr val="FF0000"/>
              </a:solidFill>
            </a:endParaRPr>
          </a:p>
          <a:p>
            <a:endParaRPr lang="ru-RU" sz="3600" b="1" dirty="0">
              <a:solidFill>
                <a:srgbClr val="FF0000"/>
              </a:solidFill>
            </a:endParaRPr>
          </a:p>
          <a:p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9600" b="1" dirty="0">
                <a:solidFill>
                  <a:srgbClr val="FF0000"/>
                </a:solidFill>
              </a:rPr>
              <a:t>Конец</a:t>
            </a:r>
          </a:p>
        </p:txBody>
      </p:sp>
    </p:spTree>
    <p:extLst>
      <p:ext uri="{BB962C8B-B14F-4D97-AF65-F5344CB8AC3E}">
        <p14:creationId xmlns:p14="http://schemas.microsoft.com/office/powerpoint/2010/main" val="24014168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362</Words>
  <Application>Microsoft Office PowerPoint</Application>
  <PresentationFormat>Широкоэкранный</PresentationFormat>
  <Paragraphs>64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для дошкольников </vt:lpstr>
      <vt:lpstr>Презентация PowerPoint</vt:lpstr>
      <vt:lpstr>Презентация PowerPoint</vt:lpstr>
      <vt:lpstr>Пословицы и поговорки про масленницу</vt:lpstr>
      <vt:lpstr>Презентация PowerPoint</vt:lpstr>
      <vt:lpstr>Презентация PowerPoint</vt:lpstr>
      <vt:lpstr>Презентация PowerPoint</vt:lpstr>
      <vt:lpstr> Среди популярных забав у народа были:   -катания со снежных и ледяных гор на санях; -мужские кулачные бои; -добывания призов с высокого столба, подарок -крепили на самой верхушке, за ним нужно было ползти вверх только при помощи рук и ног; -шествия с чучелом, прощание и сжигание его на костре; -игры, забавы с бурым медведем; -поедание блинов на скорость; -ныряние в прорубь.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</dc:title>
  <dc:creator>estet</dc:creator>
  <cp:lastModifiedBy>estet</cp:lastModifiedBy>
  <cp:revision>16</cp:revision>
  <dcterms:created xsi:type="dcterms:W3CDTF">2022-02-25T07:40:34Z</dcterms:created>
  <dcterms:modified xsi:type="dcterms:W3CDTF">2022-02-25T11:17:37Z</dcterms:modified>
</cp:coreProperties>
</file>