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66" r:id="rId13"/>
    <p:sldId id="267" r:id="rId14"/>
    <p:sldId id="269" r:id="rId15"/>
    <p:sldId id="271" r:id="rId16"/>
    <p:sldId id="270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C80000"/>
    <a:srgbClr val="FFB9B9"/>
    <a:srgbClr val="00823B"/>
    <a:srgbClr val="71FFB1"/>
    <a:srgbClr val="71C2FF"/>
    <a:srgbClr val="266678"/>
    <a:srgbClr val="A7D6E3"/>
    <a:srgbClr val="87C7D9"/>
    <a:srgbClr val="FF8B8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6611779"/>
            <a:ext cx="1449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istral" pitchFamily="66" charset="0"/>
                <a:ea typeface="+mn-ea"/>
                <a:cs typeface="+mn-cs"/>
              </a:rPr>
              <a:t>© Фокина Лидия Петровна </a:t>
            </a:r>
            <a:endParaRPr lang="ru-RU" sz="1000" kern="1200" dirty="0">
              <a:solidFill>
                <a:schemeClr val="accent4">
                  <a:lumMod val="20000"/>
                  <a:lumOff val="80000"/>
                </a:schemeClr>
              </a:solidFill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857224" y="214290"/>
            <a:ext cx="8072494" cy="6429420"/>
          </a:xfrm>
          <a:prstGeom prst="rect">
            <a:avLst/>
          </a:prstGeom>
          <a:solidFill>
            <a:schemeClr val="bg1"/>
          </a:solidFill>
          <a:ln w="38100" cap="rnd">
            <a:solidFill>
              <a:schemeClr val="bg1">
                <a:lumMod val="65000"/>
              </a:schemeClr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357158" y="1000108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357158" y="1658925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357158" y="2317742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357158" y="2976559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28" name="Овал 2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357158" y="3635376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34" name="Овал 33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>
            <a:off x="357158" y="4294193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40" name="Овал 3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 userDrawn="1"/>
        </p:nvGrpSpPr>
        <p:grpSpPr>
          <a:xfrm>
            <a:off x="357158" y="4953010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46" name="Овал 4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 userDrawn="1"/>
        </p:nvGrpSpPr>
        <p:grpSpPr>
          <a:xfrm>
            <a:off x="357158" y="6270645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52" name="Овал 5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 userDrawn="1"/>
        </p:nvGrpSpPr>
        <p:grpSpPr>
          <a:xfrm>
            <a:off x="357158" y="5611827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58" name="Овал 5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 userDrawn="1"/>
        </p:nvGrpSpPr>
        <p:grpSpPr>
          <a:xfrm>
            <a:off x="357158" y="341291"/>
            <a:ext cx="928662" cy="214314"/>
            <a:chOff x="2714612" y="3143248"/>
            <a:chExt cx="2857520" cy="928694"/>
          </a:xfrm>
          <a:solidFill>
            <a:srgbClr val="C80000"/>
          </a:solidFill>
        </p:grpSpPr>
        <p:sp>
          <p:nvSpPr>
            <p:cNvPr id="65" name="Овал 6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8" Type="http://schemas.microsoft.com/office/2007/relationships/hdphoto" Target="../media/hdphoto3.wdp"/><Relationship Id="rId3" Type="http://schemas.openxmlformats.org/officeDocument/2006/relationships/image" Target="../media/image8.png"/><Relationship Id="rId21" Type="http://schemas.openxmlformats.org/officeDocument/2006/relationships/image" Target="../media/image11.png"/><Relationship Id="rId2" Type="http://schemas.openxmlformats.org/officeDocument/2006/relationships/audio" Target="../media/audio1.wav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19" Type="http://schemas.openxmlformats.org/officeDocument/2006/relationships/image" Target="../media/image9.png"/><Relationship Id="rId2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39.png"/><Relationship Id="rId18" Type="http://schemas.microsoft.com/office/2007/relationships/hdphoto" Target="../media/hdphoto13.wdp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microsoft.com/office/2007/relationships/hdphoto" Target="../media/hdphoto10.wdp"/><Relationship Id="rId17" Type="http://schemas.openxmlformats.org/officeDocument/2006/relationships/image" Target="../media/image40.png"/><Relationship Id="rId2" Type="http://schemas.openxmlformats.org/officeDocument/2006/relationships/audio" Target="../media/audio2.wav"/><Relationship Id="rId16" Type="http://schemas.microsoft.com/office/2007/relationships/hdphoto" Target="../media/hdphoto12.wdp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36.png"/><Relationship Id="rId4" Type="http://schemas.microsoft.com/office/2007/relationships/hdphoto" Target="../media/hdphoto6.wdp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audio" Target="../media/audio4.wav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0.wdp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microsoft.com/office/2007/relationships/hdphoto" Target="../media/hdphoto18.wdp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357290" y="571480"/>
            <a:ext cx="7500990" cy="5774620"/>
            <a:chOff x="1115616" y="222473"/>
            <a:chExt cx="7165477" cy="622090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22473"/>
              <a:ext cx="7165477" cy="32824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4800" dirty="0" smtClean="0">
                  <a:latin typeface="Arial Black" pitchFamily="34" charset="0"/>
                </a:rPr>
                <a:t>Использование уменьшительно-ласкательных существительных</a:t>
              </a:r>
              <a:endParaRPr lang="ru-RU" sz="48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141932" y="4686095"/>
              <a:ext cx="3070919" cy="17572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Выполнил:</a:t>
              </a:r>
            </a:p>
            <a:p>
              <a:pPr algn="r">
                <a:spcBef>
                  <a:spcPct val="0"/>
                </a:spcBef>
              </a:pP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Студентки 3 курса</a:t>
              </a:r>
            </a:p>
            <a:p>
              <a:pPr algn="r">
                <a:spcBef>
                  <a:spcPct val="0"/>
                </a:spcBef>
              </a:pP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Группы 32 Б ДО</a:t>
              </a:r>
            </a:p>
            <a:p>
              <a:pPr algn="r">
                <a:spcBef>
                  <a:spcPct val="0"/>
                </a:spcBef>
              </a:pP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Мегедина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Е.А.</a:t>
              </a:r>
            </a:p>
            <a:p>
              <a:pPr algn="r">
                <a:spcBef>
                  <a:spcPct val="0"/>
                </a:spcBef>
              </a:pP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Лыкова Г.С.</a:t>
              </a:r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24" y="3714752"/>
            <a:ext cx="3100994" cy="29264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9058" y="4857760"/>
            <a:ext cx="1857388" cy="16405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2143116"/>
            <a:ext cx="74254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solidFill>
                  <a:srgbClr val="8A0000"/>
                </a:solidFill>
                <a:latin typeface="Arial Black" pitchFamily="34" charset="0"/>
              </a:rPr>
              <a:t>Жил-был в одной сказочной стране гном</a:t>
            </a:r>
            <a:endParaRPr lang="ru-RU" sz="2400" dirty="0">
              <a:solidFill>
                <a:srgbClr val="8A0000"/>
              </a:solidFill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0430" y="2500306"/>
            <a:ext cx="3357586" cy="392909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71604" y="428604"/>
            <a:ext cx="72152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Существительные </a:t>
            </a:r>
          </a:p>
          <a:p>
            <a:pPr algn="ctr"/>
            <a:r>
              <a:rPr lang="ru-RU" b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Образование уменьшительно-ласкательных существительных с суффиксами </a:t>
            </a:r>
            <a:r>
              <a:rPr lang="ru-RU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i="1" dirty="0" err="1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оньк</a:t>
            </a:r>
            <a:r>
              <a:rPr lang="ru-RU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-, -</a:t>
            </a:r>
            <a:r>
              <a:rPr lang="ru-RU" b="1" i="1" dirty="0" err="1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еньк</a:t>
            </a:r>
            <a:r>
              <a:rPr lang="ru-RU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-, -</a:t>
            </a:r>
            <a:r>
              <a:rPr lang="ru-RU" b="1" i="1" dirty="0" err="1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ышек</a:t>
            </a:r>
            <a:r>
              <a:rPr lang="ru-RU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-, -</a:t>
            </a:r>
            <a:r>
              <a:rPr lang="ru-RU" b="1" i="1" dirty="0" err="1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шк</a:t>
            </a:r>
            <a:r>
              <a:rPr lang="ru-RU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b="1" dirty="0">
              <a:solidFill>
                <a:srgbClr val="8A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1000108"/>
            <a:ext cx="72866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8A0000"/>
                </a:solidFill>
                <a:latin typeface="Arial Black" pitchFamily="34" charset="0"/>
              </a:rPr>
              <a:t>Гномик был очень маленький. </a:t>
            </a:r>
          </a:p>
          <a:p>
            <a:r>
              <a:rPr lang="ru-RU" sz="2400" dirty="0" smtClean="0">
                <a:solidFill>
                  <a:srgbClr val="8A0000"/>
                </a:solidFill>
                <a:latin typeface="Arial Black" pitchFamily="34" charset="0"/>
              </a:rPr>
              <a:t>Все, что его окружало тоже было маленьким. </a:t>
            </a:r>
          </a:p>
          <a:p>
            <a:r>
              <a:rPr lang="ru-RU" sz="2400" dirty="0" smtClean="0">
                <a:solidFill>
                  <a:srgbClr val="8A0000"/>
                </a:solidFill>
                <a:latin typeface="Arial Black" pitchFamily="34" charset="0"/>
              </a:rPr>
              <a:t>Давайте посмотрим и расскажем, как жил гномик. </a:t>
            </a:r>
          </a:p>
          <a:p>
            <a:r>
              <a:rPr lang="ru-RU" sz="2400" dirty="0" smtClean="0">
                <a:solidFill>
                  <a:srgbClr val="8A0000"/>
                </a:solidFill>
                <a:latin typeface="Arial Black" pitchFamily="34" charset="0"/>
              </a:rPr>
              <a:t>На картинках будут те предметы, которые окружали гномика, но так как предметы эти были очень маленькие, называть их нужно будет ласково. </a:t>
            </a:r>
          </a:p>
          <a:p>
            <a:r>
              <a:rPr lang="ru-RU" sz="2400" dirty="0" smtClean="0">
                <a:solidFill>
                  <a:srgbClr val="8A0000"/>
                </a:solidFill>
                <a:latin typeface="Arial Black" pitchFamily="34" charset="0"/>
              </a:rPr>
              <a:t>Итак, начнем наш рассказ.</a:t>
            </a:r>
            <a:endParaRPr lang="ru-RU" sz="2400" dirty="0">
              <a:solidFill>
                <a:srgbClr val="8A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428605"/>
            <a:ext cx="721523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Гномик был совсем маленький. </a:t>
            </a:r>
          </a:p>
          <a:p>
            <a:r>
              <a:rPr lang="ru-RU" dirty="0" smtClean="0">
                <a:latin typeface="Arial Black" pitchFamily="34" charset="0"/>
              </a:rPr>
              <a:t>Поэтому у него были маленькие уши, мы назовем их ласково…….. . Маленькие глаза, мы назовем их ласково…...... . </a:t>
            </a:r>
          </a:p>
          <a:p>
            <a:r>
              <a:rPr lang="ru-RU" dirty="0" smtClean="0">
                <a:latin typeface="Arial Black" pitchFamily="34" charset="0"/>
              </a:rPr>
              <a:t>Маленький рот, назовем его…… . </a:t>
            </a:r>
          </a:p>
          <a:p>
            <a:r>
              <a:rPr lang="ru-RU" dirty="0" smtClean="0">
                <a:latin typeface="Arial Black" pitchFamily="34" charset="0"/>
              </a:rPr>
              <a:t>Маленькая голова, назовем ее…… . </a:t>
            </a:r>
          </a:p>
          <a:p>
            <a:r>
              <a:rPr lang="ru-RU" dirty="0" smtClean="0">
                <a:latin typeface="Arial Black" pitchFamily="34" charset="0"/>
              </a:rPr>
              <a:t>Маленькие руки, назовем их……. . </a:t>
            </a:r>
          </a:p>
          <a:p>
            <a:r>
              <a:rPr lang="ru-RU" dirty="0" smtClean="0">
                <a:latin typeface="Arial Black" pitchFamily="34" charset="0"/>
              </a:rPr>
              <a:t>Маленькие ноги, назовем их…… . </a:t>
            </a:r>
          </a:p>
          <a:p>
            <a:r>
              <a:rPr lang="ru-RU" dirty="0" smtClean="0">
                <a:latin typeface="Arial Black" pitchFamily="34" charset="0"/>
              </a:rPr>
              <a:t>Маленькие пальцы, назовем их… . </a:t>
            </a:r>
          </a:p>
          <a:p>
            <a:r>
              <a:rPr lang="ru-RU" dirty="0" smtClean="0">
                <a:latin typeface="Arial Black" pitchFamily="34" charset="0"/>
              </a:rPr>
              <a:t>А как ласково мы назовем щеки гномика?........ 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А лоб?.......  А ресницы?......... А брови?.......... А волосы?........ А шею?...... 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А живот?......... А спину?......... </a:t>
            </a:r>
          </a:p>
          <a:p>
            <a:r>
              <a:rPr lang="ru-RU" dirty="0" smtClean="0">
                <a:latin typeface="Arial Black" pitchFamily="34" charset="0"/>
              </a:rPr>
              <a:t>На гномике была одежда и обувь. </a:t>
            </a:r>
          </a:p>
          <a:p>
            <a:r>
              <a:rPr lang="ru-RU" dirty="0" smtClean="0">
                <a:latin typeface="Arial Black" pitchFamily="34" charset="0"/>
              </a:rPr>
              <a:t>Назови ласково его брюки…….. .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А рубашку……. . А бант……….. . </a:t>
            </a:r>
          </a:p>
          <a:p>
            <a:r>
              <a:rPr lang="ru-RU" dirty="0" smtClean="0">
                <a:latin typeface="Arial Black" pitchFamily="34" charset="0"/>
              </a:rPr>
              <a:t>А колпак……. . </a:t>
            </a:r>
          </a:p>
          <a:p>
            <a:r>
              <a:rPr lang="ru-RU" dirty="0" smtClean="0">
                <a:latin typeface="Arial Black" pitchFamily="34" charset="0"/>
              </a:rPr>
              <a:t>А ботинки…….. 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3636" y="3429000"/>
            <a:ext cx="2786082" cy="3214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5984" y="1214422"/>
            <a:ext cx="5548484" cy="54143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364" y="2786058"/>
            <a:ext cx="3482302" cy="3556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28662" y="285728"/>
            <a:ext cx="8001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Жил гномик в доме. Но на картинке дом большой, а у гномика он был совсем маленький. Нажми на дом и посмотри какой он был на самом деле. Назови дом ласково, ведь он такой маленький.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357166"/>
            <a:ext cx="7143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Вокруг домика стоял забор. Он тоже был совсем маленький. Нажми на забор и посмотри какой он был. Назови его ласково.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lum contrast="3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042" y="2357430"/>
            <a:ext cx="6929486" cy="42524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7554" y="3714752"/>
            <a:ext cx="4214842" cy="2707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357166"/>
            <a:ext cx="72152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Гномик обычно шел в свой домик по дороге, которая шла от самого заборчика. Дорога была совсем маленькая, поэтому назовем ее…….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86256"/>
            <a:ext cx="2894199" cy="22860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4089004">
            <a:off x="4373517" y="2278122"/>
            <a:ext cx="1478638" cy="49812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8006" y="1428736"/>
            <a:ext cx="2445994" cy="22922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5984" y="3214686"/>
            <a:ext cx="1643136" cy="2062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27 0.11563 L 0.46198 -0.2229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-1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285729"/>
            <a:ext cx="75724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Рядом с домиком гномика был прекрасный сад. Так как сад был маленький, то мы назовем его…….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В садике росли разные фруктовые деревья и фрукты. Фрукты были маленькие, как сам гномик, поэтому ласково мы назовем их ………… А теперь нажимай на каждый фруктик, чтобы увидеть какой он маленький и называй его ласково.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ackgroundRemoval t="50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32" y="2428868"/>
            <a:ext cx="2105759" cy="22971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ackgroundRemoval t="50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5918" y="3214686"/>
            <a:ext cx="962751" cy="9286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240" y="2571744"/>
            <a:ext cx="4643470" cy="36094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0562" y="3571876"/>
            <a:ext cx="2000264" cy="15716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6182" y="2285992"/>
            <a:ext cx="2869511" cy="23278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380" y="2928934"/>
            <a:ext cx="1285884" cy="10001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1670" y="3357562"/>
            <a:ext cx="2928958" cy="22145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240" y="3643314"/>
            <a:ext cx="1540851" cy="109620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0430" y="2786058"/>
            <a:ext cx="2714644" cy="214314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314" y="3571876"/>
            <a:ext cx="1143008" cy="857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357166"/>
            <a:ext cx="7072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А еще у гномика был огород. Маленький совсем, поэтому мы назовем его ……… В огородике росли маленькие овощи. Нажимай на них и называй ласково.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0298" y="2071678"/>
            <a:ext cx="4987042" cy="41233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6050" y="3000372"/>
            <a:ext cx="2520219" cy="2394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992" y="1785926"/>
            <a:ext cx="5357850" cy="40796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2923" y="3143248"/>
            <a:ext cx="2417970" cy="18132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5918" y="2285992"/>
            <a:ext cx="4485180" cy="40005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6050" y="3143248"/>
            <a:ext cx="2602876" cy="25875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3438" y="3214686"/>
            <a:ext cx="4269794" cy="36433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7818" y="4532403"/>
            <a:ext cx="2325597" cy="232559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597" y="1071546"/>
            <a:ext cx="5000660" cy="506043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546" y="2500306"/>
            <a:ext cx="2256200" cy="239907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480" y="3143249"/>
            <a:ext cx="5000660" cy="300039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1868" y="4143380"/>
            <a:ext cx="2609823" cy="17160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285728"/>
            <a:ext cx="7429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В домике у гномика была кухня и комната. Так как они были маленькие, кухню мы назовем…….., а комнату…........ . Давай посмотрим что было у гномика на кухоньке. Не забывай называть предметы ласково, они ведь были маленькие.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042" y="2857496"/>
            <a:ext cx="2071702" cy="14287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4744" y="1857364"/>
            <a:ext cx="1464905" cy="19226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380" y="1785926"/>
            <a:ext cx="1047158" cy="26178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4744" y="4500570"/>
            <a:ext cx="1428760" cy="10715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7356" y="4572008"/>
            <a:ext cx="1357291" cy="11621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0628" y="5500702"/>
            <a:ext cx="2000264" cy="88903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29388" y="2428868"/>
            <a:ext cx="2017160" cy="12856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6578" y="3786190"/>
            <a:ext cx="1866147" cy="9443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5985" y="4714884"/>
            <a:ext cx="1428760" cy="7828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380" y="5143512"/>
            <a:ext cx="1714513" cy="9904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8082" y="5429264"/>
            <a:ext cx="1285884" cy="571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285728"/>
            <a:ext cx="7358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А теперь гномик приглашает нас за столик попить чай. Как мы ласково чай назовем?........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С чем нам гномик предлагает попить чаек? Назови ласково.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467" b="96800" l="32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7290" y="1500174"/>
            <a:ext cx="2651707" cy="198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0" b="100000" l="3361" r="9972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3306" y="1643050"/>
            <a:ext cx="2964454" cy="16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ackgroundRemoval t="10000" b="100000" l="5288" r="8990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78" y="1214422"/>
            <a:ext cx="198120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ackgroundRemoval t="417" b="100000" l="10000" r="9369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24" y="4071942"/>
            <a:ext cx="3263496" cy="2175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8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backgroundRemoval t="4167" b="96224" l="3553" r="9749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3306" y="3857628"/>
            <a:ext cx="3042190" cy="2441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ackgroundRemoval t="10000" b="94000" l="700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950" y="3714752"/>
            <a:ext cx="2516582" cy="2516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357166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А теперь посмотрим, что было в комнатке у гномика. Назови все предметы ласково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480" y="1428736"/>
            <a:ext cx="1403797" cy="24753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4612" y="1714488"/>
            <a:ext cx="3286148" cy="17859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132" y="1214422"/>
            <a:ext cx="1994348" cy="25582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0893" y="1428737"/>
            <a:ext cx="1785950" cy="17145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14480" y="4857760"/>
            <a:ext cx="3000375" cy="1524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00496" y="3714752"/>
            <a:ext cx="2322531" cy="17035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00892" y="4714884"/>
            <a:ext cx="1793599" cy="16372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0958" y="3786190"/>
            <a:ext cx="646365" cy="10488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357166"/>
            <a:ext cx="7215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Рядом с домиком гномика жили домашние животные. Назови всех животных ласково.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100" y="928670"/>
            <a:ext cx="2477904" cy="25003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6644" y="1857364"/>
            <a:ext cx="1431659" cy="18573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3708826"/>
            <a:ext cx="4421896" cy="31491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29290" y="3919178"/>
            <a:ext cx="3214710" cy="29388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7554" y="1071546"/>
            <a:ext cx="3719915" cy="27519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28992" y="3929066"/>
            <a:ext cx="2698928" cy="2698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357166"/>
            <a:ext cx="7429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А вот еще одна игра от гномика. Положи в мешочек только те картинки, на которых изображено много предметов. Называй эти предметы ласково. А после того, как сложишь в мешочек нужное, назови ласково оставшиеся картинки.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259740"/>
            <a:ext cx="3646667" cy="35982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928662" y="1571612"/>
            <a:ext cx="1682565" cy="16956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4612" y="1785926"/>
            <a:ext cx="1282445" cy="16763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620" y="1785926"/>
            <a:ext cx="1802194" cy="14977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0694" y="1785926"/>
            <a:ext cx="1666546" cy="16665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0892" y="1714488"/>
            <a:ext cx="1853254" cy="16473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992" y="3214687"/>
            <a:ext cx="1500198" cy="12858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4" y="3214686"/>
            <a:ext cx="1785950" cy="13573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6182" y="4572008"/>
            <a:ext cx="2428892" cy="190413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6578" y="3429000"/>
            <a:ext cx="2143140" cy="142876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2264" y="4786322"/>
            <a:ext cx="2285641" cy="1762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09066E-6 L -0.21267 0.3059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" y="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-0.28671 0.3020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36" y="1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51526E-6 L -0.71337 0.3815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7" y="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105 0.0111 L -0.31128 0.1281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" y="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46994E-6 L -0.5066 0.1528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" y="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6.47549E-7 L -0.35434 -0.12581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" y="-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09898E-6 L -0.69306 0.08395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357166"/>
            <a:ext cx="70723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А что мы набрали в лесу? Назови ласково.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4" y="1285861"/>
            <a:ext cx="3701575" cy="2286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4942" y="3071810"/>
            <a:ext cx="3643338" cy="335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0" b="96541" l="0" r="98667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976" y="3714752"/>
            <a:ext cx="3200423" cy="271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357166"/>
            <a:ext cx="72152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После игры можно пойти прогуляться в лес. Лес этот маленький, поэтому назовем его  ласково……..Каких лесных зверюшек мы встретили в лесочке? Назови их ласково.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0000" b="90000" l="0" r="996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538" y="4286256"/>
            <a:ext cx="3429024" cy="2786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img-fotki.yandex.ru/get/4714/34907849.17/0_7b023_5053d7e7_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1500174"/>
            <a:ext cx="1857388" cy="2428892"/>
          </a:xfrm>
          <a:prstGeom prst="rect">
            <a:avLst/>
          </a:prstGeom>
          <a:noFill/>
        </p:spPr>
      </p:pic>
      <p:pic>
        <p:nvPicPr>
          <p:cNvPr id="2052" name="Picture 4" descr="http://img-fotki.yandex.ru/get/4714/34907849.17/0_7b023_5053d7e7_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4071942"/>
            <a:ext cx="1785950" cy="2643206"/>
          </a:xfrm>
          <a:prstGeom prst="rect">
            <a:avLst/>
          </a:prstGeom>
          <a:noFill/>
        </p:spPr>
      </p:pic>
      <p:pic>
        <p:nvPicPr>
          <p:cNvPr id="2054" name="Picture 6" descr="http://cs629320.vk.me/v629320999/132d8/ZLR4X4VjBo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1643050"/>
            <a:ext cx="2738420" cy="2024048"/>
          </a:xfrm>
          <a:prstGeom prst="rect">
            <a:avLst/>
          </a:prstGeom>
          <a:noFill/>
        </p:spPr>
      </p:pic>
      <p:pic>
        <p:nvPicPr>
          <p:cNvPr id="2056" name="Picture 8" descr="http://www.coollady.ru/puc/3/derevo/s/10_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0166" y="1643050"/>
            <a:ext cx="1928826" cy="2428916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3636" y="4000504"/>
            <a:ext cx="2169151" cy="19115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285729"/>
            <a:ext cx="7143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Как незаметно прошел день. Назови день ласково……. Наступил вечер. Как мы его ласково назовем</a:t>
            </a:r>
            <a:r>
              <a:rPr lang="ru-RU" dirty="0" smtClean="0">
                <a:latin typeface="Arial Black" pitchFamily="34" charset="0"/>
              </a:rPr>
              <a:t>?.........</a:t>
            </a:r>
            <a:endParaRPr lang="ru-RU" smtClean="0">
              <a:latin typeface="Arial Black" pitchFamily="34" charset="0"/>
            </a:endParaRPr>
          </a:p>
          <a:p>
            <a:pPr algn="ctr"/>
            <a:r>
              <a:rPr lang="ru-RU" smtClean="0">
                <a:latin typeface="Arial Black" pitchFamily="34" charset="0"/>
              </a:rPr>
              <a:t>Пора </a:t>
            </a:r>
            <a:r>
              <a:rPr lang="ru-RU" dirty="0" smtClean="0">
                <a:latin typeface="Arial Black" pitchFamily="34" charset="0"/>
              </a:rPr>
              <a:t>нам прощаться с гномиком. Очень хороший денек мы провели в гостях в сказочной стране. Спасибо и вам за внимание и помощь в рассказе. </a:t>
            </a:r>
          </a:p>
          <a:p>
            <a:pPr algn="ctr"/>
            <a:r>
              <a:rPr lang="ru-RU" dirty="0" smtClean="0">
                <a:latin typeface="Arial Black" pitchFamily="34" charset="0"/>
              </a:rPr>
              <a:t>Вы молодцы.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28" y="2786058"/>
            <a:ext cx="3341256" cy="3800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908" b="90586" l="0" r="99467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496" y="3143248"/>
            <a:ext cx="4018676" cy="3005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504</Words>
  <Application>Microsoft Office PowerPoint</Application>
  <PresentationFormat>Экран (4:3)</PresentationFormat>
  <Paragraphs>41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Компьюниум</cp:lastModifiedBy>
  <cp:revision>24</cp:revision>
  <dcterms:created xsi:type="dcterms:W3CDTF">2014-11-07T17:01:55Z</dcterms:created>
  <dcterms:modified xsi:type="dcterms:W3CDTF">2015-11-15T16:45:55Z</dcterms:modified>
</cp:coreProperties>
</file>