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FEA01-077D-4B80-A081-206932520409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2C169-4FE4-4F73-A2AC-DA85C5D0E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088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FEA01-077D-4B80-A081-206932520409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2C169-4FE4-4F73-A2AC-DA85C5D0E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462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FEA01-077D-4B80-A081-206932520409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2C169-4FE4-4F73-A2AC-DA85C5D0E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138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FEA01-077D-4B80-A081-206932520409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2C169-4FE4-4F73-A2AC-DA85C5D0E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93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FEA01-077D-4B80-A081-206932520409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2C169-4FE4-4F73-A2AC-DA85C5D0E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230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FEA01-077D-4B80-A081-206932520409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2C169-4FE4-4F73-A2AC-DA85C5D0E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10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FEA01-077D-4B80-A081-206932520409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2C169-4FE4-4F73-A2AC-DA85C5D0E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742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FEA01-077D-4B80-A081-206932520409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2C169-4FE4-4F73-A2AC-DA85C5D0E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121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FEA01-077D-4B80-A081-206932520409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2C169-4FE4-4F73-A2AC-DA85C5D0E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759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FEA01-077D-4B80-A081-206932520409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2C169-4FE4-4F73-A2AC-DA85C5D0E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046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FEA01-077D-4B80-A081-206932520409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2C169-4FE4-4F73-A2AC-DA85C5D0E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04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FEA01-077D-4B80-A081-206932520409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2C169-4FE4-4F73-A2AC-DA85C5D0E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291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.png"/><Relationship Id="rId5" Type="http://schemas.microsoft.com/office/2007/relationships/hdphoto" Target="../media/hdphoto4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.png"/><Relationship Id="rId5" Type="http://schemas.microsoft.com/office/2007/relationships/hdphoto" Target="../media/hdphoto5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230" y="184638"/>
            <a:ext cx="7110251" cy="64183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116665" y="184638"/>
            <a:ext cx="367581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i="1" dirty="0" smtClean="0">
                <a:solidFill>
                  <a:srgbClr val="FF0000"/>
                </a:solidFill>
              </a:rPr>
              <a:t>Student’s Book</a:t>
            </a:r>
          </a:p>
          <a:p>
            <a:pPr algn="ctr"/>
            <a:r>
              <a:rPr lang="en-US" sz="4400" b="1" i="1" dirty="0" smtClean="0">
                <a:solidFill>
                  <a:srgbClr val="FF0000"/>
                </a:solidFill>
              </a:rPr>
              <a:t>p. 88</a:t>
            </a:r>
            <a:endParaRPr lang="ru-RU" sz="4400" b="1" i="1" dirty="0">
              <a:solidFill>
                <a:srgbClr val="FF0000"/>
              </a:solidFill>
            </a:endParaRPr>
          </a:p>
        </p:txBody>
      </p:sp>
      <p:pic>
        <p:nvPicPr>
          <p:cNvPr id="4" name="09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49771" y="2426677"/>
            <a:ext cx="967153" cy="9671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2854" y="5657850"/>
            <a:ext cx="4593834" cy="56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66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618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6101" y="527538"/>
            <a:ext cx="9610412" cy="169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02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6897" y="527539"/>
            <a:ext cx="11778270" cy="245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21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6703" y="149469"/>
            <a:ext cx="11747561" cy="2435470"/>
          </a:xfrm>
          <a:prstGeom prst="rect">
            <a:avLst/>
          </a:prstGeom>
        </p:spPr>
      </p:pic>
      <p:pic>
        <p:nvPicPr>
          <p:cNvPr id="3" name="09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8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3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9265" y="228600"/>
            <a:ext cx="11847254" cy="2558562"/>
          </a:xfrm>
          <a:prstGeom prst="rect">
            <a:avLst/>
          </a:prstGeom>
        </p:spPr>
      </p:pic>
      <p:pic>
        <p:nvPicPr>
          <p:cNvPr id="3" name="09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83468" y="3625362"/>
            <a:ext cx="820615" cy="82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41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0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456" y="2611315"/>
            <a:ext cx="11463853" cy="1565031"/>
          </a:xfrm>
          <a:prstGeom prst="rect">
            <a:avLst/>
          </a:prstGeom>
          <a:ln>
            <a:solidFill>
              <a:srgbClr val="FFFFFB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62708" y="2180493"/>
            <a:ext cx="10058400" cy="773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70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260" y="413238"/>
            <a:ext cx="8807763" cy="613703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3811" y="430823"/>
            <a:ext cx="1562100" cy="17907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4973" y="698256"/>
            <a:ext cx="1466850" cy="17811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5065" y="4840897"/>
            <a:ext cx="1562100" cy="15811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46073" y="3015395"/>
            <a:ext cx="1485900" cy="1714500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 flipV="1">
            <a:off x="6106990" y="1160585"/>
            <a:ext cx="1384056" cy="131884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6799018" y="2057400"/>
            <a:ext cx="4815620" cy="142435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endCxn id="6" idx="1"/>
          </p:cNvCxnSpPr>
          <p:nvPr/>
        </p:nvCxnSpPr>
        <p:spPr>
          <a:xfrm flipV="1">
            <a:off x="6400800" y="3872645"/>
            <a:ext cx="1745273" cy="32128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6570051" y="5750169"/>
            <a:ext cx="3294918" cy="21467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249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411" y="2567354"/>
            <a:ext cx="10551364" cy="1644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21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5</Words>
  <Application>Microsoft Office PowerPoint</Application>
  <PresentationFormat>Широкоэкранный</PresentationFormat>
  <Paragraphs>2</Paragraphs>
  <Slides>8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teacher</dc:creator>
  <cp:lastModifiedBy>teacher</cp:lastModifiedBy>
  <cp:revision>12</cp:revision>
  <dcterms:created xsi:type="dcterms:W3CDTF">2022-02-24T04:26:46Z</dcterms:created>
  <dcterms:modified xsi:type="dcterms:W3CDTF">2022-02-28T10:40:13Z</dcterms:modified>
</cp:coreProperties>
</file>