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96E42-4D60-43E6-AD3E-BD52DA5F2CBB}" type="datetimeFigureOut">
              <a:rPr lang="ru-RU" smtClean="0"/>
              <a:t>24.02.2022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1857F-5AED-4401-AC5B-78E970DC61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9983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96E42-4D60-43E6-AD3E-BD52DA5F2CBB}" type="datetimeFigureOut">
              <a:rPr lang="ru-RU" smtClean="0"/>
              <a:t>24.02.2022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1857F-5AED-4401-AC5B-78E970DC61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7154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96E42-4D60-43E6-AD3E-BD52DA5F2CBB}" type="datetimeFigureOut">
              <a:rPr lang="ru-RU" smtClean="0"/>
              <a:t>24.02.2022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1857F-5AED-4401-AC5B-78E970DC61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2041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96E42-4D60-43E6-AD3E-BD52DA5F2CBB}" type="datetimeFigureOut">
              <a:rPr lang="ru-RU" smtClean="0"/>
              <a:t>24.02.2022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1857F-5AED-4401-AC5B-78E970DC61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7113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96E42-4D60-43E6-AD3E-BD52DA5F2CBB}" type="datetimeFigureOut">
              <a:rPr lang="ru-RU" smtClean="0"/>
              <a:t>24.02.2022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1857F-5AED-4401-AC5B-78E970DC61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5718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96E42-4D60-43E6-AD3E-BD52DA5F2CBB}" type="datetimeFigureOut">
              <a:rPr lang="ru-RU" smtClean="0"/>
              <a:t>24.02.2022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1857F-5AED-4401-AC5B-78E970DC61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745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96E42-4D60-43E6-AD3E-BD52DA5F2CBB}" type="datetimeFigureOut">
              <a:rPr lang="ru-RU" smtClean="0"/>
              <a:t>24.02.2022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1857F-5AED-4401-AC5B-78E970DC61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8640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96E42-4D60-43E6-AD3E-BD52DA5F2CBB}" type="datetimeFigureOut">
              <a:rPr lang="ru-RU" smtClean="0"/>
              <a:t>24.02.2022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1857F-5AED-4401-AC5B-78E970DC61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2419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96E42-4D60-43E6-AD3E-BD52DA5F2CBB}" type="datetimeFigureOut">
              <a:rPr lang="ru-RU" smtClean="0"/>
              <a:t>24.02.2022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1857F-5AED-4401-AC5B-78E970DC61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9069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96E42-4D60-43E6-AD3E-BD52DA5F2CBB}" type="datetimeFigureOut">
              <a:rPr lang="ru-RU" smtClean="0"/>
              <a:t>24.02.2022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1857F-5AED-4401-AC5B-78E970DC61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5662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96E42-4D60-43E6-AD3E-BD52DA5F2CBB}" type="datetimeFigureOut">
              <a:rPr lang="ru-RU" smtClean="0"/>
              <a:t>24.02.2022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1857F-5AED-4401-AC5B-78E970DC61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2062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796E42-4D60-43E6-AD3E-BD52DA5F2CBB}" type="datetimeFigureOut">
              <a:rPr lang="ru-RU" smtClean="0"/>
              <a:t>24.02.2022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1857F-5AED-4401-AC5B-78E970DC61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8917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7731" y="165745"/>
            <a:ext cx="7888898" cy="592256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414238" y="465992"/>
            <a:ext cx="330507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FF0000"/>
                </a:solidFill>
              </a:rPr>
              <a:t>Student’s Book</a:t>
            </a:r>
          </a:p>
          <a:p>
            <a:pPr algn="ctr"/>
            <a:r>
              <a:rPr lang="en-US" sz="4000" dirty="0" smtClean="0">
                <a:solidFill>
                  <a:srgbClr val="FF0000"/>
                </a:solidFill>
              </a:rPr>
              <a:t>p. 92</a:t>
            </a:r>
            <a:endParaRPr lang="ru-RU" sz="4000" dirty="0">
              <a:solidFill>
                <a:srgbClr val="FF0000"/>
              </a:solidFill>
            </a:endParaRPr>
          </a:p>
        </p:txBody>
      </p:sp>
      <p:pic>
        <p:nvPicPr>
          <p:cNvPr id="4" name="09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61974" y="2751573"/>
            <a:ext cx="911888" cy="91188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9260" y="6018701"/>
            <a:ext cx="6115050" cy="67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200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469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-1" r="15" b="67103"/>
          <a:stretch/>
        </p:blipFill>
        <p:spPr>
          <a:xfrm>
            <a:off x="293284" y="0"/>
            <a:ext cx="11374108" cy="176725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38978" t="35297" r="35516" b="1037"/>
          <a:stretch/>
        </p:blipFill>
        <p:spPr>
          <a:xfrm>
            <a:off x="501160" y="2268415"/>
            <a:ext cx="2901461" cy="342020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140569" y="2915021"/>
            <a:ext cx="6096000" cy="2831544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28600" algn="just">
              <a:lnSpc>
                <a:spcPct val="105000"/>
              </a:lnSpc>
              <a:spcBef>
                <a:spcPts val="300"/>
              </a:spcBef>
              <a:spcAft>
                <a:spcPts val="0"/>
              </a:spcAft>
            </a:pPr>
            <a:r>
              <a:rPr lang="en-US" sz="3200" b="1" spc="225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e.g.</a:t>
            </a: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I have got a friend. </a:t>
            </a:r>
            <a:endParaRPr lang="en-US" sz="32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228600" algn="just">
              <a:lnSpc>
                <a:spcPct val="105000"/>
              </a:lnSpc>
              <a:spcBef>
                <a:spcPts val="300"/>
              </a:spcBef>
              <a:spcAft>
                <a:spcPts val="0"/>
              </a:spcAft>
            </a:pP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       His 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name is Mike. </a:t>
            </a:r>
            <a:endParaRPr lang="en-US" sz="32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228600" algn="just">
              <a:lnSpc>
                <a:spcPct val="105000"/>
              </a:lnSpc>
              <a:spcBef>
                <a:spcPts val="300"/>
              </a:spcBef>
              <a:spcAft>
                <a:spcPts val="0"/>
              </a:spcAft>
            </a:pP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       He 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is seven. </a:t>
            </a:r>
            <a:endParaRPr lang="en-US" sz="32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228600" algn="just">
              <a:lnSpc>
                <a:spcPct val="105000"/>
              </a:lnSpc>
              <a:spcBef>
                <a:spcPts val="300"/>
              </a:spcBef>
              <a:spcAft>
                <a:spcPts val="0"/>
              </a:spcAft>
            </a:pP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       He 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is funny, </a:t>
            </a: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kind and merry</a:t>
            </a:r>
          </a:p>
          <a:p>
            <a:pPr indent="228600" algn="just">
              <a:lnSpc>
                <a:spcPct val="105000"/>
              </a:lnSpc>
              <a:spcBef>
                <a:spcPts val="300"/>
              </a:spcBef>
              <a:spcAft>
                <a:spcPts val="0"/>
              </a:spcAft>
            </a:pPr>
            <a:r>
              <a:rPr lang="en-US" sz="3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       He </a:t>
            </a: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lives in the house. </a:t>
            </a:r>
            <a:endParaRPr lang="ru-RU" sz="32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2102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746" y="2813537"/>
            <a:ext cx="10874382" cy="1204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798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874" y="1415562"/>
            <a:ext cx="11269512" cy="1802422"/>
          </a:xfrm>
          <a:prstGeom prst="rect">
            <a:avLst/>
          </a:prstGeom>
        </p:spPr>
      </p:pic>
      <p:pic>
        <p:nvPicPr>
          <p:cNvPr id="3" name="10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09757" y="3537439"/>
            <a:ext cx="899746" cy="89974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90346" y="5380946"/>
            <a:ext cx="8239084" cy="791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83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004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81453"/>
            <a:ext cx="12095772" cy="2514599"/>
          </a:xfrm>
          <a:prstGeom prst="rect">
            <a:avLst/>
          </a:prstGeom>
        </p:spPr>
      </p:pic>
      <p:pic>
        <p:nvPicPr>
          <p:cNvPr id="3" name="10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43086" y="399463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78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9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650631"/>
            <a:ext cx="12223385" cy="5503983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>
            <a:off x="5785338" y="2215662"/>
            <a:ext cx="2646485" cy="80010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/>
          <p:nvPr/>
        </p:nvCxnSpPr>
        <p:spPr>
          <a:xfrm>
            <a:off x="5882054" y="3025286"/>
            <a:ext cx="2549769" cy="2374655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V="1">
            <a:off x="6734908" y="2136531"/>
            <a:ext cx="1696915" cy="169837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V="1">
            <a:off x="6893169" y="3834911"/>
            <a:ext cx="1538654" cy="833805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V="1">
            <a:off x="7489581" y="4668715"/>
            <a:ext cx="1030165" cy="826479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8732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989" y="685800"/>
            <a:ext cx="11995016" cy="5266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579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2013438"/>
            <a:ext cx="11992707" cy="2479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130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39</Words>
  <Application>Microsoft Office PowerPoint</Application>
  <PresentationFormat>Широкоэкранный</PresentationFormat>
  <Paragraphs>7</Paragraphs>
  <Slides>8</Slides>
  <Notes>0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teacher</dc:creator>
  <cp:lastModifiedBy>teacher</cp:lastModifiedBy>
  <cp:revision>11</cp:revision>
  <dcterms:created xsi:type="dcterms:W3CDTF">2022-02-24T05:46:46Z</dcterms:created>
  <dcterms:modified xsi:type="dcterms:W3CDTF">2022-02-24T09:23:18Z</dcterms:modified>
</cp:coreProperties>
</file>