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92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628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612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550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623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864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967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338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966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8267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794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32DBD-809C-4C94-9071-83F5FE99D867}" type="datetimeFigureOut">
              <a:rPr lang="ru-RU" smtClean="0"/>
              <a:t>17.03.2022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E73B4-9831-4919-897C-1A55DD0088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726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72" y="120895"/>
            <a:ext cx="6334125" cy="60007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97715" y="580292"/>
            <a:ext cx="362221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Student’s Book</a:t>
            </a:r>
          </a:p>
          <a:p>
            <a:pPr algn="ctr"/>
            <a:r>
              <a:rPr lang="en-US" sz="4400" dirty="0" smtClean="0">
                <a:solidFill>
                  <a:srgbClr val="FF0000"/>
                </a:solidFill>
              </a:rPr>
              <a:t>p.94</a:t>
            </a:r>
            <a:endParaRPr lang="ru-RU" sz="4400" dirty="0">
              <a:solidFill>
                <a:srgbClr val="FF0000"/>
              </a:solidFill>
            </a:endParaRPr>
          </a:p>
        </p:txBody>
      </p:sp>
      <p:pic>
        <p:nvPicPr>
          <p:cNvPr id="4" name="10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58553" y="30450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92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2751991"/>
            <a:ext cx="9585813" cy="36751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3385" t="2812" r="3275" b="6899"/>
          <a:stretch/>
        </p:blipFill>
        <p:spPr>
          <a:xfrm>
            <a:off x="228599" y="79131"/>
            <a:ext cx="4000501" cy="254097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267092" y="3745523"/>
            <a:ext cx="949570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rgbClr val="C00000"/>
                </a:solidFill>
              </a:rPr>
              <a:t>He</a:t>
            </a:r>
            <a:endParaRPr lang="ru-RU" sz="4400" b="1" i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10098" y="4317023"/>
            <a:ext cx="1667609" cy="5539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rgbClr val="C00000"/>
                </a:solidFill>
              </a:rPr>
              <a:t>It</a:t>
            </a:r>
            <a:endParaRPr lang="ru-RU" sz="4400" b="1" i="1" dirty="0">
              <a:solidFill>
                <a:srgbClr val="C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324784" y="4826977"/>
            <a:ext cx="1049513" cy="527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rgbClr val="C00000"/>
                </a:solidFill>
              </a:rPr>
              <a:t>She</a:t>
            </a:r>
            <a:endParaRPr lang="ru-RU" sz="4400" b="1" i="1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286748" y="4870938"/>
            <a:ext cx="1560635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rgbClr val="C00000"/>
                </a:solidFill>
              </a:rPr>
              <a:t>It</a:t>
            </a:r>
            <a:endParaRPr lang="ru-RU" sz="4400" b="1" i="1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28083" y="5411664"/>
            <a:ext cx="4182209" cy="571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smtClean="0">
                <a:solidFill>
                  <a:srgbClr val="C00000"/>
                </a:solidFill>
              </a:rPr>
              <a:t>They</a:t>
            </a:r>
            <a:endParaRPr lang="ru-RU" sz="44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38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49" y="2919046"/>
            <a:ext cx="11688532" cy="11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8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4" y="9960"/>
            <a:ext cx="11520806" cy="30937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5208" y="3411414"/>
            <a:ext cx="1879603" cy="31326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5777" y="3270005"/>
            <a:ext cx="1916722" cy="32330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0985" y="3349869"/>
            <a:ext cx="1700969" cy="31942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823" y="3222380"/>
            <a:ext cx="1892592" cy="338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74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4253" y="685800"/>
            <a:ext cx="12147747" cy="55303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51132" y="3270738"/>
            <a:ext cx="298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B050"/>
                </a:solidFill>
              </a:rPr>
              <a:t>i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21263" y="4563400"/>
            <a:ext cx="298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B050"/>
                </a:solidFill>
              </a:rPr>
              <a:t>i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71794" y="3917069"/>
            <a:ext cx="298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B050"/>
                </a:solidFill>
              </a:rPr>
              <a:t>i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07979" y="5209731"/>
            <a:ext cx="298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B050"/>
                </a:solidFill>
              </a:rPr>
              <a:t>i</a:t>
            </a:r>
            <a:endParaRPr lang="ru-RU" sz="36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1209" y="4532622"/>
            <a:ext cx="2989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</a:rPr>
              <a:t>u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990010" y="3209183"/>
            <a:ext cx="4603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4000" b="1" dirty="0">
                <a:solidFill>
                  <a:srgbClr val="00B050"/>
                </a:solidFill>
              </a:rPr>
              <a:t>u</a:t>
            </a:r>
            <a:endParaRPr lang="ru-RU" sz="40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5543" y="5148176"/>
            <a:ext cx="460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</a:rPr>
              <a:t>o</a:t>
            </a:r>
            <a:endParaRPr lang="ru-RU" sz="40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953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971" y="2514601"/>
            <a:ext cx="9470366" cy="179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15</Words>
  <Application>Microsoft Office PowerPoint</Application>
  <PresentationFormat>Широкоэкранный</PresentationFormat>
  <Paragraphs>14</Paragraphs>
  <Slides>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12</cp:revision>
  <dcterms:created xsi:type="dcterms:W3CDTF">2022-02-24T09:24:12Z</dcterms:created>
  <dcterms:modified xsi:type="dcterms:W3CDTF">2022-03-17T09:59:19Z</dcterms:modified>
</cp:coreProperties>
</file>