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02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424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21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98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9970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871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093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270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907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539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655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2BE6D-093E-4A65-A1CD-D8472812D3D7}" type="datetimeFigureOut">
              <a:rPr lang="ru-RU" smtClean="0"/>
              <a:t>25.03.2022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C6820-0D01-4919-BF0E-D3B77BDDC7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1278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microsoft.com/office/2007/relationships/hdphoto" Target="../media/hdphoto2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l="1746"/>
          <a:stretch/>
        </p:blipFill>
        <p:spPr>
          <a:xfrm>
            <a:off x="0" y="14654"/>
            <a:ext cx="6418385" cy="5411831"/>
          </a:xfrm>
          <a:prstGeom prst="rect">
            <a:avLst/>
          </a:prstGeom>
        </p:spPr>
      </p:pic>
      <p:pic>
        <p:nvPicPr>
          <p:cNvPr id="3" name="10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71893" y="1814696"/>
            <a:ext cx="1075592" cy="10755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5443" y="5505615"/>
            <a:ext cx="7311898" cy="1220499"/>
          </a:xfrm>
          <a:prstGeom prst="rect">
            <a:avLst/>
          </a:prstGeom>
        </p:spPr>
      </p:pic>
      <p:sp>
        <p:nvSpPr>
          <p:cNvPr id="5" name="Сердце 4"/>
          <p:cNvSpPr/>
          <p:nvPr/>
        </p:nvSpPr>
        <p:spPr>
          <a:xfrm>
            <a:off x="5424854" y="4949254"/>
            <a:ext cx="342900" cy="34453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ердце 5"/>
          <p:cNvSpPr/>
          <p:nvPr/>
        </p:nvSpPr>
        <p:spPr>
          <a:xfrm>
            <a:off x="3941885" y="4169670"/>
            <a:ext cx="342900" cy="34453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ердце 6"/>
          <p:cNvSpPr/>
          <p:nvPr/>
        </p:nvSpPr>
        <p:spPr>
          <a:xfrm>
            <a:off x="2589335" y="4623773"/>
            <a:ext cx="342900" cy="344531"/>
          </a:xfrm>
          <a:prstGeom prst="hear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82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564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46184"/>
            <a:ext cx="12015480" cy="395653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8944" y="4428618"/>
            <a:ext cx="10277591" cy="1227766"/>
          </a:xfrm>
          <a:prstGeom prst="rect">
            <a:avLst/>
          </a:prstGeom>
        </p:spPr>
      </p:pic>
      <p:pic>
        <p:nvPicPr>
          <p:cNvPr id="4" name="10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02940" y="58822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47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5223" y="0"/>
            <a:ext cx="9038492" cy="6858000"/>
          </a:xfrm>
          <a:prstGeom prst="rect">
            <a:avLst/>
          </a:prstGeom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7165730" y="2074984"/>
            <a:ext cx="2233246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4390292" y="2359270"/>
            <a:ext cx="2233246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1943100" y="2672862"/>
            <a:ext cx="1691054" cy="29308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9806354" y="2387112"/>
            <a:ext cx="515815" cy="586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7968762" y="2702170"/>
            <a:ext cx="2233246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509845" y="2965938"/>
            <a:ext cx="2233246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3071446" y="3264877"/>
            <a:ext cx="2233246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5073162" y="1329103"/>
            <a:ext cx="545123" cy="73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735516" y="1320310"/>
            <a:ext cx="533399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735516" y="1453663"/>
            <a:ext cx="533399" cy="8793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6453554" y="1329103"/>
            <a:ext cx="46599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453554" y="1453663"/>
            <a:ext cx="465992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15000" y="485694"/>
            <a:ext cx="512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817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b="66980"/>
          <a:stretch/>
        </p:blipFill>
        <p:spPr>
          <a:xfrm>
            <a:off x="152400" y="218409"/>
            <a:ext cx="11945588" cy="113560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8274" b="37410"/>
          <a:stretch/>
        </p:blipFill>
        <p:spPr>
          <a:xfrm>
            <a:off x="246412" y="2595196"/>
            <a:ext cx="11945588" cy="4923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61226" b="22668"/>
          <a:stretch/>
        </p:blipFill>
        <p:spPr>
          <a:xfrm>
            <a:off x="281354" y="4051789"/>
            <a:ext cx="11945588" cy="5539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1" t="33105" r="47" b="51897"/>
          <a:stretch/>
        </p:blipFill>
        <p:spPr>
          <a:xfrm>
            <a:off x="266700" y="3354265"/>
            <a:ext cx="11939954" cy="5158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-1" t="76906" r="293"/>
          <a:stretch/>
        </p:blipFill>
        <p:spPr>
          <a:xfrm>
            <a:off x="281354" y="1702778"/>
            <a:ext cx="11910646" cy="79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3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985" y="2584937"/>
            <a:ext cx="10304134" cy="1776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1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</Words>
  <Application>Microsoft Office PowerPoint</Application>
  <PresentationFormat>Широкоэкранный</PresentationFormat>
  <Paragraphs>1</Paragraphs>
  <Slides>5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teacher</dc:creator>
  <cp:lastModifiedBy>teacher</cp:lastModifiedBy>
  <cp:revision>13</cp:revision>
  <dcterms:created xsi:type="dcterms:W3CDTF">2022-03-03T08:31:40Z</dcterms:created>
  <dcterms:modified xsi:type="dcterms:W3CDTF">2022-03-25T07:20:44Z</dcterms:modified>
</cp:coreProperties>
</file>