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CCE-AA84-4D80-BDA5-894835D0E8DA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43E2-E1E6-4767-9BFB-198FF732E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573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CCE-AA84-4D80-BDA5-894835D0E8DA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43E2-E1E6-4767-9BFB-198FF732E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245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CCE-AA84-4D80-BDA5-894835D0E8DA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43E2-E1E6-4767-9BFB-198FF732E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9768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CCE-AA84-4D80-BDA5-894835D0E8DA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43E2-E1E6-4767-9BFB-198FF732E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880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CCE-AA84-4D80-BDA5-894835D0E8DA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43E2-E1E6-4767-9BFB-198FF732E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151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CCE-AA84-4D80-BDA5-894835D0E8DA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43E2-E1E6-4767-9BFB-198FF732E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224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CCE-AA84-4D80-BDA5-894835D0E8DA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43E2-E1E6-4767-9BFB-198FF732E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167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CCE-AA84-4D80-BDA5-894835D0E8DA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43E2-E1E6-4767-9BFB-198FF732E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792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CCE-AA84-4D80-BDA5-894835D0E8DA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43E2-E1E6-4767-9BFB-198FF732E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991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CCE-AA84-4D80-BDA5-894835D0E8DA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43E2-E1E6-4767-9BFB-198FF732E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662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65CCE-AA84-4D80-BDA5-894835D0E8DA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43E2-E1E6-4767-9BFB-198FF732E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984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65CCE-AA84-4D80-BDA5-894835D0E8DA}" type="datetimeFigureOut">
              <a:rPr lang="ru-RU" smtClean="0"/>
              <a:t>03.03.2022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743E2-E1E6-4767-9BFB-198FF732E8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54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608" y="399328"/>
            <a:ext cx="7689606" cy="59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59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7" y="2822331"/>
            <a:ext cx="11917852" cy="131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459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0392" y="2856153"/>
            <a:ext cx="9926774" cy="120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22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2" y="949569"/>
            <a:ext cx="10115549" cy="466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914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32" y="575997"/>
            <a:ext cx="11392064" cy="341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95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63180"/>
          <a:stretch/>
        </p:blipFill>
        <p:spPr>
          <a:xfrm>
            <a:off x="233971" y="142648"/>
            <a:ext cx="11079651" cy="31280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0638" y="4306329"/>
            <a:ext cx="2334723" cy="233472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706" y="3899754"/>
            <a:ext cx="2843334" cy="14459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219" y="3990241"/>
            <a:ext cx="2944582" cy="21467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0638" y="1119807"/>
            <a:ext cx="2624137" cy="2150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0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484" y="1991945"/>
            <a:ext cx="7133493" cy="23778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9122751" y="2148081"/>
            <a:ext cx="1533525" cy="206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61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6075" y="2867025"/>
            <a:ext cx="6419850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7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2</cp:revision>
  <dcterms:created xsi:type="dcterms:W3CDTF">2022-03-03T08:53:08Z</dcterms:created>
  <dcterms:modified xsi:type="dcterms:W3CDTF">2022-03-03T09:00:17Z</dcterms:modified>
</cp:coreProperties>
</file>