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88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03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93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278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10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18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7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257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461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46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09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94BDD-D40C-4421-9CB8-3C8873193CE7}" type="datetimeFigureOut">
              <a:rPr lang="ru-RU" smtClean="0"/>
              <a:t>16.03.2023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CBA0B-0D27-4234-982C-8F7E7C5D34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66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9" y="257824"/>
            <a:ext cx="8458201" cy="6277076"/>
          </a:xfrm>
          <a:prstGeom prst="rect">
            <a:avLst/>
          </a:prstGeom>
        </p:spPr>
      </p:pic>
      <p:pic>
        <p:nvPicPr>
          <p:cNvPr id="3" name="10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81847" y="27867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4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715" y="2751992"/>
            <a:ext cx="9386545" cy="97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1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377" y="1063284"/>
            <a:ext cx="9247797" cy="444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07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72" y="2787161"/>
            <a:ext cx="11403156" cy="130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7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3338" y="41910"/>
            <a:ext cx="10234247" cy="681608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75585" y="1389184"/>
            <a:ext cx="808891" cy="2901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cat</a:t>
            </a:r>
            <a:endParaRPr lang="ru-R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20008" y="1723291"/>
            <a:ext cx="729761" cy="2549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dog</a:t>
            </a:r>
            <a:endParaRPr lang="ru-R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1966" y="1688122"/>
            <a:ext cx="808891" cy="2901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cat</a:t>
            </a:r>
            <a:endParaRPr lang="ru-R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78716" y="1688122"/>
            <a:ext cx="729761" cy="2549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dog</a:t>
            </a:r>
            <a:endParaRPr lang="ru-R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37792" y="1978268"/>
            <a:ext cx="764931" cy="2901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isn’t </a:t>
            </a:r>
            <a:endParaRPr lang="ru-R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22954" y="1982663"/>
            <a:ext cx="764931" cy="2901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isn’t </a:t>
            </a:r>
            <a:endParaRPr lang="ru-R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683262" y="1982663"/>
            <a:ext cx="764931" cy="2901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isn’t </a:t>
            </a:r>
            <a:endParaRPr lang="ru-RU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70638" y="2332891"/>
            <a:ext cx="967153" cy="2901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is </a:t>
            </a:r>
            <a:endParaRPr lang="ru-RU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0652" y="6286499"/>
            <a:ext cx="6315075" cy="571500"/>
          </a:xfrm>
          <a:prstGeom prst="rect">
            <a:avLst/>
          </a:prstGeom>
        </p:spPr>
      </p:pic>
      <p:pic>
        <p:nvPicPr>
          <p:cNvPr id="15" name="1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2869" y="4407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4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683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878" y="2690446"/>
            <a:ext cx="11060947" cy="143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2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507" y="2532185"/>
            <a:ext cx="11742814" cy="18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13" y="2620108"/>
            <a:ext cx="10757706" cy="17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</Words>
  <Application>Microsoft Office PowerPoint</Application>
  <PresentationFormat>Широкоэкранный</PresentationFormat>
  <Paragraphs>8</Paragraphs>
  <Slides>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6</cp:revision>
  <dcterms:created xsi:type="dcterms:W3CDTF">2022-03-03T09:00:52Z</dcterms:created>
  <dcterms:modified xsi:type="dcterms:W3CDTF">2023-03-16T08:45:41Z</dcterms:modified>
</cp:coreProperties>
</file>