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713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831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411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578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39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89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439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8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37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86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62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44B02-2E0E-460D-8368-8F2BF91500DC}" type="datetimeFigureOut">
              <a:rPr lang="ru-RU" smtClean="0"/>
              <a:t>21.04.2022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F5516-D0DB-429C-A975-E67DDD021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5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563" y="307730"/>
            <a:ext cx="6740236" cy="160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56338" y="3305907"/>
            <a:ext cx="68723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Student’s Book p. 112</a:t>
            </a:r>
            <a:endParaRPr lang="ru-RU" sz="48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7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6" y="141240"/>
            <a:ext cx="9883219" cy="6514535"/>
          </a:xfrm>
          <a:prstGeom prst="rect">
            <a:avLst/>
          </a:prstGeom>
        </p:spPr>
      </p:pic>
      <p:pic>
        <p:nvPicPr>
          <p:cNvPr id="3" name="1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18177" y="26845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8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04" y="123092"/>
            <a:ext cx="11594740" cy="3657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73" y="4624754"/>
            <a:ext cx="8623277" cy="1151791"/>
          </a:xfrm>
          <a:prstGeom prst="rect">
            <a:avLst/>
          </a:prstGeom>
        </p:spPr>
      </p:pic>
      <p:pic>
        <p:nvPicPr>
          <p:cNvPr id="4" name="1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87354" y="49881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2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7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348" y="2101363"/>
            <a:ext cx="10507496" cy="112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9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293" y="1724459"/>
            <a:ext cx="11992707" cy="342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5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432" y="184639"/>
            <a:ext cx="12139822" cy="641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6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279" r="106"/>
          <a:stretch/>
        </p:blipFill>
        <p:spPr>
          <a:xfrm>
            <a:off x="325315" y="167053"/>
            <a:ext cx="11693770" cy="31124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09991" y="3525715"/>
            <a:ext cx="1541295" cy="29220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901" y="3793514"/>
            <a:ext cx="6016137" cy="227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6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9816"/>
            <a:ext cx="11694305" cy="229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8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24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</Words>
  <Application>Microsoft Office PowerPoint</Application>
  <PresentationFormat>Широкоэкранный</PresentationFormat>
  <Paragraphs>1</Paragraphs>
  <Slides>9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9</cp:revision>
  <dcterms:created xsi:type="dcterms:W3CDTF">2022-04-21T02:35:15Z</dcterms:created>
  <dcterms:modified xsi:type="dcterms:W3CDTF">2022-04-21T02:43:19Z</dcterms:modified>
</cp:coreProperties>
</file>