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F8F0-3C53-459D-B391-CA78A95175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EF7D-53BC-4B72-988E-BBAFC0CEF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897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F8F0-3C53-459D-B391-CA78A95175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EF7D-53BC-4B72-988E-BBAFC0CEF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36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F8F0-3C53-459D-B391-CA78A95175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EF7D-53BC-4B72-988E-BBAFC0CEF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80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F8F0-3C53-459D-B391-CA78A95175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EF7D-53BC-4B72-988E-BBAFC0CEF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63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F8F0-3C53-459D-B391-CA78A95175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EF7D-53BC-4B72-988E-BBAFC0CEF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693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F8F0-3C53-459D-B391-CA78A95175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EF7D-53BC-4B72-988E-BBAFC0CEF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010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F8F0-3C53-459D-B391-CA78A95175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EF7D-53BC-4B72-988E-BBAFC0CEF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562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F8F0-3C53-459D-B391-CA78A95175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EF7D-53BC-4B72-988E-BBAFC0CEF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940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F8F0-3C53-459D-B391-CA78A95175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EF7D-53BC-4B72-988E-BBAFC0CEF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594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F8F0-3C53-459D-B391-CA78A95175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EF7D-53BC-4B72-988E-BBAFC0CEF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18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F8F0-3C53-459D-B391-CA78A95175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EF7D-53BC-4B72-988E-BBAFC0CEF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74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3F8F0-3C53-459D-B391-CA78A95175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EF7D-53BC-4B72-988E-BBAFC0CEF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02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microsoft.com/office/2007/relationships/hdphoto" Target="../media/hdphoto3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hdphoto" Target="../media/hdphoto12.wdp"/><Relationship Id="rId18" Type="http://schemas.openxmlformats.org/officeDocument/2006/relationships/image" Target="../media/image16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12" Type="http://schemas.openxmlformats.org/officeDocument/2006/relationships/image" Target="../media/image13.png"/><Relationship Id="rId17" Type="http://schemas.microsoft.com/office/2007/relationships/hdphoto" Target="../media/hdphoto14.wdp"/><Relationship Id="rId2" Type="http://schemas.openxmlformats.org/officeDocument/2006/relationships/image" Target="../media/image8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5" Type="http://schemas.microsoft.com/office/2007/relationships/hdphoto" Target="../media/hdphoto13.wdp"/><Relationship Id="rId10" Type="http://schemas.openxmlformats.org/officeDocument/2006/relationships/image" Target="../media/image12.png"/><Relationship Id="rId19" Type="http://schemas.microsoft.com/office/2007/relationships/hdphoto" Target="../media/hdphoto15.wdp"/><Relationship Id="rId4" Type="http://schemas.openxmlformats.org/officeDocument/2006/relationships/image" Target="../media/image9.png"/><Relationship Id="rId9" Type="http://schemas.microsoft.com/office/2007/relationships/hdphoto" Target="../media/hdphoto10.wdp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microsoft.com/office/2007/relationships/hdphoto" Target="../media/hdphoto21.wdp"/><Relationship Id="rId3" Type="http://schemas.microsoft.com/office/2007/relationships/hdphoto" Target="../media/hdphoto16.wdp"/><Relationship Id="rId7" Type="http://schemas.microsoft.com/office/2007/relationships/hdphoto" Target="../media/hdphoto18.wdp"/><Relationship Id="rId12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microsoft.com/office/2007/relationships/hdphoto" Target="../media/hdphoto20.wdp"/><Relationship Id="rId5" Type="http://schemas.microsoft.com/office/2007/relationships/hdphoto" Target="../media/hdphoto17.wdp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microsoft.com/office/2007/relationships/hdphoto" Target="../media/hdphoto19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4.wdp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2975" y="175846"/>
            <a:ext cx="9878618" cy="23387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08030" y="3648807"/>
            <a:ext cx="69429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Student’s Book p.120</a:t>
            </a:r>
            <a:endParaRPr lang="ru-RU" sz="5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357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49" y="2681654"/>
            <a:ext cx="12042951" cy="119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2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56446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644662"/>
            <a:ext cx="7358062" cy="1213338"/>
          </a:xfrm>
          <a:prstGeom prst="rect">
            <a:avLst/>
          </a:prstGeom>
        </p:spPr>
      </p:pic>
      <p:pic>
        <p:nvPicPr>
          <p:cNvPr id="4" name="1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1216" y="5741377"/>
            <a:ext cx="814754" cy="81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7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731" y="2620108"/>
            <a:ext cx="11324491" cy="130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17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354015"/>
            <a:ext cx="12223690" cy="354330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644162" y="3182815"/>
            <a:ext cx="9144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2957147" y="3185745"/>
            <a:ext cx="9144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0527324" y="3273669"/>
            <a:ext cx="91440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658208" y="3915508"/>
            <a:ext cx="1213339" cy="58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7180385" y="4035669"/>
            <a:ext cx="1040423" cy="1465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0527324" y="4026876"/>
            <a:ext cx="1307122" cy="879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766039" y="4750777"/>
            <a:ext cx="1386253" cy="58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729762" y="3915508"/>
            <a:ext cx="1362807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404947" y="4012221"/>
            <a:ext cx="91440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858609" y="4021014"/>
            <a:ext cx="91440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8727832" y="4050322"/>
            <a:ext cx="1286606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729762" y="4750777"/>
            <a:ext cx="1433146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558562" y="4750777"/>
            <a:ext cx="91440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641732" y="4750777"/>
            <a:ext cx="1198684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8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6723" y="813482"/>
            <a:ext cx="8739594" cy="59311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8" y="789588"/>
            <a:ext cx="12182661" cy="599807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92" y="175480"/>
            <a:ext cx="6696075" cy="5810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0700" y="3871913"/>
            <a:ext cx="1072661" cy="5171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1128" y="1266341"/>
            <a:ext cx="844795" cy="4999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r="8628" b="4695"/>
          <a:stretch/>
        </p:blipFill>
        <p:spPr>
          <a:xfrm>
            <a:off x="11170280" y="2732210"/>
            <a:ext cx="611411" cy="5797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0069" y="1766322"/>
            <a:ext cx="1070464" cy="4495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979" y="2839119"/>
            <a:ext cx="1092444" cy="4728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r="4789"/>
          <a:stretch/>
        </p:blipFill>
        <p:spPr>
          <a:xfrm>
            <a:off x="3515301" y="5468083"/>
            <a:ext cx="915969" cy="48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8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01" y="0"/>
            <a:ext cx="7779867" cy="6726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3078"/>
          <a:stretch/>
        </p:blipFill>
        <p:spPr>
          <a:xfrm>
            <a:off x="148735" y="791307"/>
            <a:ext cx="5862703" cy="5539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8735" y="1874613"/>
            <a:ext cx="4818918" cy="6412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01" y="3108896"/>
            <a:ext cx="6037720" cy="5439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01" y="4309414"/>
            <a:ext cx="4815987" cy="5586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01" y="5496064"/>
            <a:ext cx="5150229" cy="5351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51331" y="672611"/>
            <a:ext cx="43460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His name is Dima.</a:t>
            </a:r>
            <a:endParaRPr lang="ru-RU" sz="4000" i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24230" y="1818846"/>
            <a:ext cx="25907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i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Yes, he is.</a:t>
            </a:r>
            <a:endParaRPr lang="ru-RU" sz="4000" i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11721" y="2997726"/>
            <a:ext cx="29915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i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Yes, he can.</a:t>
            </a:r>
            <a:endParaRPr lang="ru-RU" sz="4000" i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75125" y="4255131"/>
            <a:ext cx="29915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i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Yes, he can.</a:t>
            </a:r>
            <a:endParaRPr lang="ru-RU" sz="4000" i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25915" y="5428923"/>
            <a:ext cx="30059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i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Yes, he has.</a:t>
            </a:r>
            <a:endParaRPr lang="ru-RU" sz="4000" i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938144" y="1835168"/>
            <a:ext cx="32063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i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He is a pupil.</a:t>
            </a:r>
            <a:endParaRPr lang="ru-RU" sz="4000" i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11721" y="3600040"/>
            <a:ext cx="46410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i="1" dirty="0">
                <a:solidFill>
                  <a:srgbClr val="00B050"/>
                </a:solidFill>
                <a:latin typeface="Comic Sans MS" panose="030F0702030302020204" pitchFamily="66" charset="0"/>
              </a:rPr>
              <a:t>H</a:t>
            </a:r>
            <a:r>
              <a:rPr lang="en-US" sz="4000" i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e can ride a bike.</a:t>
            </a:r>
            <a:endParaRPr lang="ru-RU" sz="4000" i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013467" y="4234798"/>
            <a:ext cx="34034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i="1" dirty="0">
                <a:solidFill>
                  <a:srgbClr val="00B050"/>
                </a:solidFill>
                <a:latin typeface="Comic Sans MS" panose="030F0702030302020204" pitchFamily="66" charset="0"/>
              </a:rPr>
              <a:t>H</a:t>
            </a:r>
            <a:r>
              <a:rPr lang="en-US" sz="4000" i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e can skate.</a:t>
            </a:r>
            <a:endParaRPr lang="ru-RU" sz="4000" i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013467" y="5428923"/>
            <a:ext cx="42274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i="1" dirty="0">
                <a:solidFill>
                  <a:srgbClr val="00B050"/>
                </a:solidFill>
                <a:latin typeface="Comic Sans MS" panose="030F0702030302020204" pitchFamily="66" charset="0"/>
              </a:rPr>
              <a:t>H</a:t>
            </a:r>
            <a:r>
              <a:rPr lang="en-US" sz="4000" i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e has got a cat.</a:t>
            </a:r>
            <a:endParaRPr lang="ru-RU" sz="4000" i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09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789" y="1943100"/>
            <a:ext cx="11855791" cy="187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9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7655" y="395655"/>
            <a:ext cx="9006305" cy="7645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403716"/>
            <a:ext cx="9258300" cy="534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8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679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49</Words>
  <Application>Microsoft Office PowerPoint</Application>
  <PresentationFormat>Широкоэкранный</PresentationFormat>
  <Paragraphs>10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16</cp:revision>
  <dcterms:created xsi:type="dcterms:W3CDTF">2022-04-21T04:12:44Z</dcterms:created>
  <dcterms:modified xsi:type="dcterms:W3CDTF">2022-04-21T04:43:47Z</dcterms:modified>
</cp:coreProperties>
</file>