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00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660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212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195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329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15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702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68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5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73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858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A74FA-8230-48AF-ACD5-95046D64EFE9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6AFF3-09CA-45DA-B782-CA9F4A540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062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microsoft.com/office/2007/relationships/hdphoto" Target="../media/hdphoto4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9.wdp"/><Relationship Id="rId4" Type="http://schemas.openxmlformats.org/officeDocument/2006/relationships/image" Target="../media/image10.png"/><Relationship Id="rId9" Type="http://schemas.microsoft.com/office/2007/relationships/hdphoto" Target="../media/hdphoto1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2862" y="209215"/>
            <a:ext cx="6107022" cy="14613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94793" y="2839916"/>
            <a:ext cx="71497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Student’s Book p. 122</a:t>
            </a:r>
            <a:endParaRPr lang="ru-RU" sz="5400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28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885" y="0"/>
            <a:ext cx="9565932" cy="6666023"/>
          </a:xfrm>
          <a:prstGeom prst="rect">
            <a:avLst/>
          </a:prstGeom>
        </p:spPr>
      </p:pic>
      <p:pic>
        <p:nvPicPr>
          <p:cNvPr id="3" name="1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62138" y="27234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7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5006" y="209549"/>
            <a:ext cx="10827268" cy="20676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1703" y="3147280"/>
            <a:ext cx="11253874" cy="1289905"/>
          </a:xfrm>
          <a:prstGeom prst="rect">
            <a:avLst/>
          </a:prstGeom>
        </p:spPr>
      </p:pic>
      <p:pic>
        <p:nvPicPr>
          <p:cNvPr id="4" name="1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83840" y="50024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1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334108"/>
            <a:ext cx="12192000" cy="590843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5591908" y="1846385"/>
            <a:ext cx="3903784" cy="1758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15108" y="3194539"/>
            <a:ext cx="3903784" cy="1758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615828" y="3927234"/>
            <a:ext cx="1020641" cy="58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618892" y="3924301"/>
            <a:ext cx="97301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7524751" y="3909648"/>
            <a:ext cx="911469" cy="1465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082312" y="4574932"/>
            <a:ext cx="817685" cy="58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982308" y="4574932"/>
            <a:ext cx="155916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715108" y="5278316"/>
            <a:ext cx="1219200" cy="58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10879015" y="4595449"/>
            <a:ext cx="873369" cy="586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897923" y="5394083"/>
            <a:ext cx="1219200" cy="58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194430" y="5281247"/>
            <a:ext cx="949569" cy="58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9519137" y="5278316"/>
            <a:ext cx="920262" cy="879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10791092" y="5284177"/>
            <a:ext cx="961292" cy="293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834804" y="3924301"/>
            <a:ext cx="1534259" cy="879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3270738" y="4595449"/>
            <a:ext cx="1348154" cy="879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9368204" y="4604243"/>
            <a:ext cx="1066800" cy="293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7980485" y="4595449"/>
            <a:ext cx="943707" cy="879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512777" y="5391153"/>
            <a:ext cx="770792" cy="293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6541477" y="5394083"/>
            <a:ext cx="1439008" cy="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688731" y="5943602"/>
            <a:ext cx="1393581" cy="5862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2332893" y="5943602"/>
            <a:ext cx="1066800" cy="293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2006112" y="3912578"/>
            <a:ext cx="817685" cy="1172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3135924" y="3933100"/>
            <a:ext cx="972282" cy="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008077" y="3933100"/>
            <a:ext cx="1066800" cy="293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366597" y="5287111"/>
            <a:ext cx="1066800" cy="293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10782299" y="3933100"/>
            <a:ext cx="1066800" cy="293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693127" y="4588128"/>
            <a:ext cx="1066800" cy="293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6822831" y="4604243"/>
            <a:ext cx="115765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74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672465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513" r="297"/>
          <a:stretch/>
        </p:blipFill>
        <p:spPr>
          <a:xfrm>
            <a:off x="1978270" y="413239"/>
            <a:ext cx="10075984" cy="64524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331320" y="1211873"/>
            <a:ext cx="1628041" cy="11078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forest</a:t>
            </a:r>
            <a:endParaRPr lang="ru-RU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0713" y="3639456"/>
            <a:ext cx="1531326" cy="9319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hat</a:t>
            </a:r>
            <a:endParaRPr lang="ru-RU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21313" y="4407878"/>
            <a:ext cx="1531326" cy="9319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roses</a:t>
            </a:r>
            <a:endParaRPr lang="ru-RU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01762" y="5137639"/>
            <a:ext cx="2126274" cy="9554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frogs</a:t>
            </a:r>
            <a:endParaRPr lang="ru-RU"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91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38" y="0"/>
            <a:ext cx="6619875" cy="6667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206" y="1085117"/>
            <a:ext cx="2997686" cy="12800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529" y="2833767"/>
            <a:ext cx="2900363" cy="1240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529" y="4924425"/>
            <a:ext cx="3084394" cy="10643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16923" y="1396315"/>
            <a:ext cx="71449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 happy bee live</a:t>
            </a:r>
            <a:r>
              <a:rPr lang="en-US" sz="4000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</a:t>
            </a:r>
            <a:r>
              <a:rPr lang="en-US" sz="4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in a forest.</a:t>
            </a:r>
            <a:endParaRPr lang="ru-RU" sz="4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16924" y="3226044"/>
            <a:ext cx="64271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She has got a funny face.</a:t>
            </a:r>
            <a:endParaRPr lang="ru-RU" sz="4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68406" y="5272808"/>
            <a:ext cx="38490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She cannot fly.</a:t>
            </a:r>
            <a:endParaRPr lang="ru-RU" sz="4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16922" y="3835357"/>
            <a:ext cx="63656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>
                <a:solidFill>
                  <a:srgbClr val="00B050"/>
                </a:solidFill>
                <a:latin typeface="Comic Sans MS" panose="030F0702030302020204" pitchFamily="66" charset="0"/>
              </a:rPr>
              <a:t>She has got a </a:t>
            </a:r>
            <a:r>
              <a:rPr lang="en-US" sz="40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nice hat.</a:t>
            </a:r>
            <a:endParaRPr lang="ru-RU" sz="4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7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13" y="2382715"/>
            <a:ext cx="11923644" cy="207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1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35</Words>
  <Application>Microsoft Office PowerPoint</Application>
  <PresentationFormat>Широкоэкранный</PresentationFormat>
  <Paragraphs>9</Paragraphs>
  <Slides>7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19</cp:revision>
  <dcterms:created xsi:type="dcterms:W3CDTF">2022-04-21T05:21:05Z</dcterms:created>
  <dcterms:modified xsi:type="dcterms:W3CDTF">2022-04-21T09:01:47Z</dcterms:modified>
</cp:coreProperties>
</file>