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0F3E7-12CF-484F-9883-30DB7DBD4A28}" type="datetimeFigureOut">
              <a:rPr lang="ru-RU" smtClean="0"/>
              <a:t>05.05.2022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80DDC-3D4D-41F1-BC55-0CF773566F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8287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0F3E7-12CF-484F-9883-30DB7DBD4A28}" type="datetimeFigureOut">
              <a:rPr lang="ru-RU" smtClean="0"/>
              <a:t>05.05.2022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80DDC-3D4D-41F1-BC55-0CF773566F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9142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0F3E7-12CF-484F-9883-30DB7DBD4A28}" type="datetimeFigureOut">
              <a:rPr lang="ru-RU" smtClean="0"/>
              <a:t>05.05.2022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80DDC-3D4D-41F1-BC55-0CF773566F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790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0F3E7-12CF-484F-9883-30DB7DBD4A28}" type="datetimeFigureOut">
              <a:rPr lang="ru-RU" smtClean="0"/>
              <a:t>05.05.2022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80DDC-3D4D-41F1-BC55-0CF773566F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5213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0F3E7-12CF-484F-9883-30DB7DBD4A28}" type="datetimeFigureOut">
              <a:rPr lang="ru-RU" smtClean="0"/>
              <a:t>05.05.2022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80DDC-3D4D-41F1-BC55-0CF773566F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5523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0F3E7-12CF-484F-9883-30DB7DBD4A28}" type="datetimeFigureOut">
              <a:rPr lang="ru-RU" smtClean="0"/>
              <a:t>05.05.2022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80DDC-3D4D-41F1-BC55-0CF773566F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0548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0F3E7-12CF-484F-9883-30DB7DBD4A28}" type="datetimeFigureOut">
              <a:rPr lang="ru-RU" smtClean="0"/>
              <a:t>05.05.2022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80DDC-3D4D-41F1-BC55-0CF773566F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1565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0F3E7-12CF-484F-9883-30DB7DBD4A28}" type="datetimeFigureOut">
              <a:rPr lang="ru-RU" smtClean="0"/>
              <a:t>05.05.2022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80DDC-3D4D-41F1-BC55-0CF773566F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1346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0F3E7-12CF-484F-9883-30DB7DBD4A28}" type="datetimeFigureOut">
              <a:rPr lang="ru-RU" smtClean="0"/>
              <a:t>05.05.2022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80DDC-3D4D-41F1-BC55-0CF773566F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4078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0F3E7-12CF-484F-9883-30DB7DBD4A28}" type="datetimeFigureOut">
              <a:rPr lang="ru-RU" smtClean="0"/>
              <a:t>05.05.2022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80DDC-3D4D-41F1-BC55-0CF773566F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7177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0F3E7-12CF-484F-9883-30DB7DBD4A28}" type="datetimeFigureOut">
              <a:rPr lang="ru-RU" smtClean="0"/>
              <a:t>05.05.2022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80DDC-3D4D-41F1-BC55-0CF773566F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3699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F0F3E7-12CF-484F-9883-30DB7DBD4A28}" type="datetimeFigureOut">
              <a:rPr lang="ru-RU" smtClean="0"/>
              <a:t>05.05.2022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80DDC-3D4D-41F1-BC55-0CF773566F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6612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microsoft.com/office/2007/relationships/hdphoto" Target="../media/hdphoto5.wdp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51993" y="627132"/>
            <a:ext cx="5775813" cy="143356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53889" y="3868615"/>
            <a:ext cx="585609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i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Student’s Book p. 124</a:t>
            </a:r>
            <a:endParaRPr lang="ru-RU" sz="4400" i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348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1786" y="2497015"/>
            <a:ext cx="10559017" cy="893885"/>
          </a:xfrm>
          <a:prstGeom prst="rect">
            <a:avLst/>
          </a:prstGeom>
        </p:spPr>
      </p:pic>
      <p:pic>
        <p:nvPicPr>
          <p:cNvPr id="3" name="12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043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57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9073" y="1969478"/>
            <a:ext cx="11260956" cy="1969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354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63377"/>
            <a:ext cx="6667500" cy="75247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7053" y="1031264"/>
            <a:ext cx="10110421" cy="560692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77475" y="1737030"/>
            <a:ext cx="1914525" cy="299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872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47" y="0"/>
            <a:ext cx="7754815" cy="166906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8845" y="1846385"/>
            <a:ext cx="10004961" cy="4862146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 flipV="1">
            <a:off x="483577" y="1591408"/>
            <a:ext cx="1600200" cy="879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 flipV="1">
            <a:off x="2763715" y="1591408"/>
            <a:ext cx="2177562" cy="4396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flipV="1">
            <a:off x="5639921" y="1582616"/>
            <a:ext cx="1600200" cy="8792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3052396" y="5946531"/>
            <a:ext cx="206472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8487508" y="5401408"/>
            <a:ext cx="2502877" cy="146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1618517" y="5919407"/>
            <a:ext cx="1145198" cy="2712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6727581" y="2829658"/>
            <a:ext cx="3462704" cy="21262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6626469" y="3339612"/>
            <a:ext cx="4363916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flipV="1">
            <a:off x="1635757" y="3864938"/>
            <a:ext cx="6330074" cy="1537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9714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2278" y="187161"/>
            <a:ext cx="9240714" cy="653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927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732084"/>
            <a:ext cx="12192000" cy="3420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78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014" y="1547446"/>
            <a:ext cx="10596959" cy="181121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014" y="3800474"/>
            <a:ext cx="10902695" cy="1026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533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5</Words>
  <Application>Microsoft Office PowerPoint</Application>
  <PresentationFormat>Широкоэкранный</PresentationFormat>
  <Paragraphs>1</Paragraphs>
  <Slides>8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Comic Sans MS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teacher</dc:creator>
  <cp:lastModifiedBy>teacher</cp:lastModifiedBy>
  <cp:revision>6</cp:revision>
  <dcterms:created xsi:type="dcterms:W3CDTF">2022-04-21T09:02:17Z</dcterms:created>
  <dcterms:modified xsi:type="dcterms:W3CDTF">2022-05-05T10:20:10Z</dcterms:modified>
</cp:coreProperties>
</file>