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33AC-B83A-47E7-AB25-9CB53825CC04}" type="datetimeFigureOut">
              <a:rPr lang="ru-RU" smtClean="0"/>
              <a:t>19.03.2023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5D387-9F5F-40D3-9140-1332E7E790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914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33AC-B83A-47E7-AB25-9CB53825CC04}" type="datetimeFigureOut">
              <a:rPr lang="ru-RU" smtClean="0"/>
              <a:t>19.03.2023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5D387-9F5F-40D3-9140-1332E7E790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54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33AC-B83A-47E7-AB25-9CB53825CC04}" type="datetimeFigureOut">
              <a:rPr lang="ru-RU" smtClean="0"/>
              <a:t>19.03.2023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5D387-9F5F-40D3-9140-1332E7E790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076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33AC-B83A-47E7-AB25-9CB53825CC04}" type="datetimeFigureOut">
              <a:rPr lang="ru-RU" smtClean="0"/>
              <a:t>19.03.2023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5D387-9F5F-40D3-9140-1332E7E790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74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33AC-B83A-47E7-AB25-9CB53825CC04}" type="datetimeFigureOut">
              <a:rPr lang="ru-RU" smtClean="0"/>
              <a:t>19.03.2023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5D387-9F5F-40D3-9140-1332E7E790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1097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33AC-B83A-47E7-AB25-9CB53825CC04}" type="datetimeFigureOut">
              <a:rPr lang="ru-RU" smtClean="0"/>
              <a:t>19.03.2023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5D387-9F5F-40D3-9140-1332E7E790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1073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33AC-B83A-47E7-AB25-9CB53825CC04}" type="datetimeFigureOut">
              <a:rPr lang="ru-RU" smtClean="0"/>
              <a:t>19.03.2023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5D387-9F5F-40D3-9140-1332E7E790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137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33AC-B83A-47E7-AB25-9CB53825CC04}" type="datetimeFigureOut">
              <a:rPr lang="ru-RU" smtClean="0"/>
              <a:t>19.03.2023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5D387-9F5F-40D3-9140-1332E7E790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878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33AC-B83A-47E7-AB25-9CB53825CC04}" type="datetimeFigureOut">
              <a:rPr lang="ru-RU" smtClean="0"/>
              <a:t>19.03.2023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5D387-9F5F-40D3-9140-1332E7E790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7276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33AC-B83A-47E7-AB25-9CB53825CC04}" type="datetimeFigureOut">
              <a:rPr lang="ru-RU" smtClean="0"/>
              <a:t>19.03.2023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5D387-9F5F-40D3-9140-1332E7E790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494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33AC-B83A-47E7-AB25-9CB53825CC04}" type="datetimeFigureOut">
              <a:rPr lang="ru-RU" smtClean="0"/>
              <a:t>19.03.2023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5D387-9F5F-40D3-9140-1332E7E790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002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" y="366"/>
            <a:ext cx="9143024" cy="685726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C33AC-B83A-47E7-AB25-9CB53825CC04}" type="datetimeFigureOut">
              <a:rPr lang="ru-RU" smtClean="0"/>
              <a:t>19.03.2023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5D387-9F5F-40D3-9140-1332E7E790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745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uznayvse.ru/znamenitosti/music-bands/" TargetMode="External"/><Relationship Id="rId2" Type="http://schemas.openxmlformats.org/officeDocument/2006/relationships/hyperlink" Target="https://ru.wikipedia.org/wiki/%D0%9C%D1%83%D0%B7%D1%8B%D0%BA%D0%B0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rutvet.ru/in-stili-i-napravleniya-sovremennoy-muzyki-8266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857232"/>
            <a:ext cx="5000660" cy="1857388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ВЛИЯНИЕ МУЗЫКИ НА НРАВСТВЕННОЕ РАЗВИТИЕ ЧЕЛОВЕКА</a:t>
            </a:r>
            <a:endParaRPr lang="ru-RU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7554" y="5072074"/>
            <a:ext cx="4643446" cy="1285884"/>
          </a:xfrm>
        </p:spPr>
        <p:txBody>
          <a:bodyPr>
            <a:normAutofit/>
          </a:bodyPr>
          <a:lstStyle/>
          <a:p>
            <a:r>
              <a:rPr lang="ru-RU" sz="1400" dirty="0" smtClean="0"/>
              <a:t>Выполнила:	 Васильева Зоя </a:t>
            </a:r>
          </a:p>
          <a:p>
            <a:r>
              <a:rPr lang="ru-RU" sz="1400" dirty="0" smtClean="0"/>
              <a:t>Класс: 9 В</a:t>
            </a:r>
          </a:p>
          <a:p>
            <a:r>
              <a:rPr lang="ru-RU" sz="1400" dirty="0" smtClean="0"/>
              <a:t>Школа: Гимназия №4 г. Хабаровск</a:t>
            </a:r>
          </a:p>
          <a:p>
            <a:r>
              <a:rPr lang="ru-RU" sz="1400" dirty="0" smtClean="0"/>
              <a:t>Руководитель: </a:t>
            </a:r>
            <a:r>
              <a:rPr lang="ru-RU" sz="1400" dirty="0" err="1" smtClean="0"/>
              <a:t>Земенкова</a:t>
            </a:r>
            <a:r>
              <a:rPr lang="ru-RU" sz="1400" dirty="0" smtClean="0"/>
              <a:t> Елена Павловна</a:t>
            </a:r>
          </a:p>
          <a:p>
            <a:endParaRPr lang="ru-RU" sz="1400" dirty="0"/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428736"/>
            <a:ext cx="8086754" cy="4748227"/>
          </a:xfrm>
        </p:spPr>
        <p:txBody>
          <a:bodyPr>
            <a:normAutofit lnSpcReduction="10000"/>
          </a:bodyPr>
          <a:lstStyle/>
          <a:p>
            <a:r>
              <a:rPr lang="ru-RU" sz="4800" dirty="0" smtClean="0"/>
              <a:t>Цель проекта: </a:t>
            </a:r>
          </a:p>
          <a:p>
            <a:r>
              <a:rPr lang="ru-RU" sz="4800" dirty="0" smtClean="0"/>
              <a:t>узнать более </a:t>
            </a:r>
            <a:r>
              <a:rPr lang="ru-RU" sz="4800" dirty="0" smtClean="0"/>
              <a:t>подробно </a:t>
            </a:r>
            <a:r>
              <a:rPr lang="ru-RU" sz="4800" dirty="0" smtClean="0"/>
              <a:t>о современной музыке. </a:t>
            </a:r>
          </a:p>
          <a:p>
            <a:r>
              <a:rPr lang="ru-RU" sz="4800" dirty="0"/>
              <a:t>и</a:t>
            </a:r>
            <a:r>
              <a:rPr lang="ru-RU" sz="4800" dirty="0" smtClean="0"/>
              <a:t>зучить различные группы и их направления. </a:t>
            </a:r>
          </a:p>
          <a:p>
            <a:r>
              <a:rPr lang="ru-RU" sz="4800" dirty="0"/>
              <a:t>п</a:t>
            </a:r>
            <a:r>
              <a:rPr lang="ru-RU" sz="4800" dirty="0" smtClean="0"/>
              <a:t>онять какое место занимает для людей музыка.</a:t>
            </a:r>
          </a:p>
          <a:p>
            <a:endParaRPr lang="ru-RU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571612"/>
            <a:ext cx="8015316" cy="4605351"/>
          </a:xfrm>
        </p:spPr>
        <p:txBody>
          <a:bodyPr/>
          <a:lstStyle/>
          <a:p>
            <a:r>
              <a:rPr lang="ru-RU" dirty="0" smtClean="0"/>
              <a:t>Задачи:</a:t>
            </a:r>
          </a:p>
          <a:p>
            <a:r>
              <a:rPr lang="ru-RU" dirty="0" smtClean="0"/>
              <a:t>1) Узнать более подробно о музыке в целом.</a:t>
            </a:r>
          </a:p>
          <a:p>
            <a:r>
              <a:rPr lang="ru-RU" dirty="0" smtClean="0"/>
              <a:t>2) Узнать, почему множеству людей нравится современная музыка.</a:t>
            </a:r>
          </a:p>
          <a:p>
            <a:r>
              <a:rPr lang="ru-RU" dirty="0" smtClean="0"/>
              <a:t>3) Рассмотреть современные музыкальные группы.</a:t>
            </a:r>
            <a:endParaRPr lang="ru-RU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428736"/>
            <a:ext cx="8015316" cy="4748227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dirty="0" smtClean="0"/>
              <a:t>ПЛАН</a:t>
            </a:r>
          </a:p>
          <a:p>
            <a:r>
              <a:rPr lang="ru-RU" dirty="0" smtClean="0"/>
              <a:t>1) История зарождения музыки.</a:t>
            </a:r>
          </a:p>
          <a:p>
            <a:r>
              <a:rPr lang="ru-RU" dirty="0" smtClean="0"/>
              <a:t>2) "Современная музыка"-  что это?</a:t>
            </a:r>
          </a:p>
          <a:p>
            <a:r>
              <a:rPr lang="ru-RU" dirty="0" smtClean="0"/>
              <a:t>3) Направления  современной музыки. </a:t>
            </a:r>
          </a:p>
          <a:p>
            <a:r>
              <a:rPr lang="ru-RU" dirty="0" smtClean="0"/>
              <a:t>4) Современные музыкальные группы и их особенности.</a:t>
            </a:r>
          </a:p>
          <a:p>
            <a:r>
              <a:rPr lang="ru-RU" dirty="0" smtClean="0"/>
              <a:t>5) Влияние современной музыки на человека.</a:t>
            </a:r>
          </a:p>
          <a:p>
            <a:r>
              <a:rPr lang="ru-RU" dirty="0" smtClean="0"/>
              <a:t>6) Вывод.</a:t>
            </a:r>
          </a:p>
          <a:p>
            <a:endParaRPr lang="ru-RU" dirty="0"/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Введение</a:t>
            </a:r>
            <a:endParaRPr lang="ru-RU" dirty="0"/>
          </a:p>
        </p:txBody>
      </p:sp>
      <p:pic>
        <p:nvPicPr>
          <p:cNvPr id="4" name="Содержимое 3" descr="cisafisha_149136692871_591ed01b151f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1428736"/>
            <a:ext cx="4071966" cy="2799477"/>
          </a:xfrm>
        </p:spPr>
      </p:pic>
      <p:pic>
        <p:nvPicPr>
          <p:cNvPr id="5" name="Рисунок 4" descr="im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0232" y="3643314"/>
            <a:ext cx="4503768" cy="298149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10800000" flipV="1">
            <a:off x="0" y="4305209"/>
            <a:ext cx="450056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i="1" dirty="0" smtClean="0"/>
              <a:t>«</a:t>
            </a:r>
            <a:r>
              <a:rPr lang="ru-RU" sz="1400" i="1" dirty="0" smtClean="0"/>
              <a:t>Музыка отражает </a:t>
            </a:r>
            <a:r>
              <a:rPr lang="ru-RU" sz="1400" i="1" dirty="0"/>
              <a:t>действительность и воздействует на человека посредством осмысленных и особым образом организованных по высоте и во времени звуковых последований, состоящих в основном из тонов</a:t>
            </a:r>
            <a:r>
              <a:rPr lang="en-US" sz="1400" i="1" dirty="0"/>
              <a:t>». </a:t>
            </a:r>
            <a:endParaRPr lang="ru-RU" sz="1400" i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714876" y="1857364"/>
            <a:ext cx="40719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i="1" dirty="0" smtClean="0"/>
              <a:t>«</a:t>
            </a:r>
            <a:r>
              <a:rPr lang="ru-RU" sz="1600" i="1" dirty="0" smtClean="0"/>
              <a:t>Музыка-искусство </a:t>
            </a:r>
            <a:r>
              <a:rPr lang="ru-RU" sz="1600" i="1" dirty="0"/>
              <a:t>звуков, организованных главным образом по высоте и во времени</a:t>
            </a:r>
            <a:r>
              <a:rPr lang="en-US" sz="1600" i="1" dirty="0"/>
              <a:t>».</a:t>
            </a:r>
            <a:endParaRPr lang="ru-RU" sz="1600" i="1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500042"/>
            <a:ext cx="7372374" cy="119064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ИСТОРИЯ ЗАРОЖДЕНИЯ МУЗЫКИ</a:t>
            </a:r>
            <a:endParaRPr lang="ru-RU" dirty="0"/>
          </a:p>
        </p:txBody>
      </p:sp>
      <p:pic>
        <p:nvPicPr>
          <p:cNvPr id="6" name="Содержимое 5" descr="2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4414" y="1750997"/>
            <a:ext cx="6429420" cy="4425966"/>
          </a:xfrm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Tablilla musica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662" y="214290"/>
            <a:ext cx="7368067" cy="3536672"/>
          </a:xfrm>
        </p:spPr>
      </p:pic>
      <p:pic>
        <p:nvPicPr>
          <p:cNvPr id="5" name="Рисунок 4" descr="331fdb36ca0269dd91d2b0222c62ec4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3929066"/>
            <a:ext cx="7620000" cy="2928934"/>
          </a:xfrm>
          <a:prstGeom prst="rect">
            <a:avLst/>
          </a:prstGeom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M_mängkäib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1472" y="785794"/>
            <a:ext cx="8086754" cy="5391169"/>
          </a:xfrm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/>
              <a:t> "СОВРЕМЕННАЯ МУЗЫКА" - ЧТО ЭТО?</a:t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4" name="Содержимое 3" descr="maxkorzh-minsk-16-11-2017-2-7-1024x61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1357298"/>
            <a:ext cx="7812450" cy="4676789"/>
          </a:xfrm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4349758"/>
          </a:xfrm>
        </p:spPr>
        <p:txBody>
          <a:bodyPr/>
          <a:lstStyle/>
          <a:p>
            <a:pPr algn="ctr"/>
            <a:r>
              <a:rPr lang="ru-RU" dirty="0" smtClean="0"/>
              <a:t>НАПРАВЛЕНИЯ В  СОВРЕМЕННОЙ МУЗЫКЕ.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4714883"/>
            <a:ext cx="1371582" cy="1462079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Классическая музыка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3101871-choir_classical-music_concert_orchestr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5010" y="1825625"/>
            <a:ext cx="6513979" cy="4351338"/>
          </a:xfrm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Поп-музыка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muzyka-michael-jackson-kostyum-gruppa-ko-144595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844" y="2428868"/>
            <a:ext cx="4279912" cy="2674945"/>
          </a:xfrm>
        </p:spPr>
      </p:pic>
      <p:pic>
        <p:nvPicPr>
          <p:cNvPr id="5" name="Рисунок 4" descr="mjss_0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1928802"/>
            <a:ext cx="4294817" cy="2863211"/>
          </a:xfrm>
          <a:prstGeom prst="rect">
            <a:avLst/>
          </a:prstGeom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Хип-хоп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Содержимое 5" descr="884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2528" y="1357298"/>
            <a:ext cx="6987058" cy="4813758"/>
          </a:xfr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Электронная музыка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Содержимое 4" descr="Electronic-Music-Producer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7158" y="1928802"/>
            <a:ext cx="4303214" cy="2867017"/>
          </a:xfrm>
        </p:spPr>
      </p:pic>
      <p:pic>
        <p:nvPicPr>
          <p:cNvPr id="6" name="Содержимое 5" descr="Armin-covere-1024x683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3438" y="3428930"/>
            <a:ext cx="4286280" cy="2858915"/>
          </a:xfr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Little Big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Содержимое 4" descr="5c26370815e9f923c875c5f9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28650" y="1500174"/>
            <a:ext cx="7801002" cy="5072098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</a:t>
            </a:r>
            <a:r>
              <a:rPr lang="en-US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Antwoord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66b4362752e23ba58d8d2bf98fb46567--care-bears-pikachu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1428736"/>
            <a:ext cx="3309961" cy="4964941"/>
          </a:xfrm>
        </p:spPr>
      </p:pic>
      <p:pic>
        <p:nvPicPr>
          <p:cNvPr id="5" name="Рисунок 4" descr="dsc_98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9058" y="1928802"/>
            <a:ext cx="4963969" cy="3286148"/>
          </a:xfrm>
          <a:prstGeom prst="rect">
            <a:avLst/>
          </a:prstGeom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IC3PEAK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97eb96f5199c34e91ba85e3d4639c39a1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844" y="1285860"/>
            <a:ext cx="5125596" cy="3571900"/>
          </a:xfrm>
        </p:spPr>
      </p:pic>
      <p:pic>
        <p:nvPicPr>
          <p:cNvPr id="5" name="Рисунок 4" descr="f1b1e8488d508aedf24000e5d7f8a4d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4934" y="2928934"/>
            <a:ext cx="3929066" cy="3929066"/>
          </a:xfrm>
          <a:prstGeom prst="rect">
            <a:avLst/>
          </a:prstGeom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/>
              <a:t>ВЛИЯНИЕ СОВРЕМЕННОЙ МУЗЫКИ НА ЧЕЛОВЕКА.</a:t>
            </a:r>
            <a:endParaRPr lang="ru-RU" sz="2800" dirty="0"/>
          </a:p>
        </p:txBody>
      </p:sp>
      <p:pic>
        <p:nvPicPr>
          <p:cNvPr id="4" name="Содержимое 3" descr="AdobeStock_100250075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27096" y="1571612"/>
            <a:ext cx="7288242" cy="4858320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Источники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>
                <a:hlinkClick r:id="rId2"/>
              </a:rPr>
              <a:t>https://ru.wikipedia.org/wiki/%D0%9C%D1%83%D0%B7%D1%8B%D0%BA%D0%B0</a:t>
            </a:r>
          </a:p>
          <a:p>
            <a:r>
              <a:rPr lang="en-US" u="sng" dirty="0" smtClean="0">
                <a:hlinkClick r:id="rId3"/>
              </a:rPr>
              <a:t>https://uznayvse.ru/znamenitosti/music-bands/</a:t>
            </a:r>
          </a:p>
          <a:p>
            <a:r>
              <a:rPr lang="en-US" u="sng" dirty="0" smtClean="0">
                <a:hlinkClick r:id="rId4"/>
              </a:rPr>
              <a:t>https://www.rutvet.ru/in-stili-i-napravleniya-sovremennoy-muzyki-8266.html</a:t>
            </a:r>
            <a:endParaRPr lang="en-US" b="1" i="1" u="sng" dirty="0" smtClean="0">
              <a:hlinkClick r:id="rId4"/>
            </a:endParaRPr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powerpointbase.com-851</Template>
  <TotalTime>62</TotalTime>
  <Words>195</Words>
  <Application>Microsoft Office PowerPoint</Application>
  <PresentationFormat>Экран (4:3)</PresentationFormat>
  <Paragraphs>39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ВЛИЯНИЕ МУЗЫКИ НА НРАВСТВЕННОЕ РАЗВИТИЕ ЧЕЛОВЕКА</vt:lpstr>
      <vt:lpstr>Презентация PowerPoint</vt:lpstr>
      <vt:lpstr>Презентация PowerPoint</vt:lpstr>
      <vt:lpstr>Презентация PowerPoint</vt:lpstr>
      <vt:lpstr>Введение</vt:lpstr>
      <vt:lpstr>ИСТОРИЯ ЗАРОЖДЕНИЯ МУЗЫКИ</vt:lpstr>
      <vt:lpstr>Презентация PowerPoint</vt:lpstr>
      <vt:lpstr>Презентация PowerPoint</vt:lpstr>
      <vt:lpstr> "СОВРЕМЕННАЯ МУЗЫКА" - ЧТО ЭТО? </vt:lpstr>
      <vt:lpstr>НАПРАВЛЕНИЯ В  СОВРЕМЕННОЙ МУЗЫКЕ. </vt:lpstr>
      <vt:lpstr>Классическая музыка</vt:lpstr>
      <vt:lpstr>Поп-музыка</vt:lpstr>
      <vt:lpstr>Хип-хоп</vt:lpstr>
      <vt:lpstr>Электронная музыка</vt:lpstr>
      <vt:lpstr>Little Big</vt:lpstr>
      <vt:lpstr>Die Antwoord</vt:lpstr>
      <vt:lpstr>IC3PEAK</vt:lpstr>
      <vt:lpstr>ВЛИЯНИЕ СОВРЕМЕННОЙ МУЗЫКИ НА ЧЕЛОВЕКА.</vt:lpstr>
      <vt:lpstr>Источники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ВЛИЯНИЕ МУЗЫКИ НА НРАВСТВЕННОЕ РАЗВИТИЕ ЧЕЛОВЕКА.</dc:title>
  <dc:creator>Админ</dc:creator>
  <cp:lastModifiedBy>DNA7 X86</cp:lastModifiedBy>
  <cp:revision>10</cp:revision>
  <dcterms:created xsi:type="dcterms:W3CDTF">2019-10-20T06:16:32Z</dcterms:created>
  <dcterms:modified xsi:type="dcterms:W3CDTF">2023-03-19T02:04:01Z</dcterms:modified>
</cp:coreProperties>
</file>