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983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267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9980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48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910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653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082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840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00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90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455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532AB-3FC1-4A99-A011-CEC5323FCD59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CFABF-A684-403F-AEE1-DD1E2ECA8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661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Activities in free time</a:t>
            </a:r>
            <a:endParaRPr lang="ru-RU" dirty="0"/>
          </a:p>
        </p:txBody>
      </p:sp>
      <p:pic>
        <p:nvPicPr>
          <p:cNvPr id="1026" name="Picture 2" descr="https://greece.vetratoria.ru/sites/default/files/blog/dsc0596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68" y="184355"/>
            <a:ext cx="3022614" cy="2197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edia.baamboozle.com/uploads/images/77726/1610487394_4911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5794" y="184355"/>
            <a:ext cx="3091438" cy="2433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new-world-rpg.ru/wp-content/uploads/b/c/1/bc13a675a6d0b7ffb98d5c3ff21a2234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7173" y="1417002"/>
            <a:ext cx="3091438" cy="2078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sportishka.com/uploads/posts/2022-08/thumbs/1660167801_4-sportishka-com-p-sportivnaya-ribalka-so-spinningom-sport-kr-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68" y="2741464"/>
            <a:ext cx="2845632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webmg.ru/wp-content/uploads/2022/10/i-82-63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077" y="2655288"/>
            <a:ext cx="3236848" cy="2283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blabook.es/wp-content/uploads/2020/02/3258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382" y="3687097"/>
            <a:ext cx="2964426" cy="218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s://avatars.dzeninfra.ru/get-zen_doc/3963198/pub_5f63977161cbe322d926242c_5f6a6c031e5aa661b598b1ab/scale_120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791" y="4778234"/>
            <a:ext cx="3244642" cy="2029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08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cf2.ppt-online.org/files2/slide/x/x9XKVgiR5k3Z7W4oMJ1vDcLmQdFUyfepalHT0BGzq/slide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08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cf2.ppt-online.org/files2/slide/z/ZRcpjgzKUBFGa9obrM2IkvWntfyl7LPCQYiVEu/slide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094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avatars.dzeninfra.ru/get-zen_doc/1775615/pub_6332a32d23e99c0f7faa54d7_6332a35708b18a1185b89219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0" y="412955"/>
            <a:ext cx="3097162" cy="2403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www.ladyandthecarpenter.com/wp-content/uploads/2017/03/spinners-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056" y="1334729"/>
            <a:ext cx="3642853" cy="354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sport-portal72.ru/wp-content/uploads/2021/05/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631" y="752168"/>
            <a:ext cx="3625645" cy="2654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https://kidsbebus.ru/wp-content/uploads/e/2/d/e2d47c5ae9231258c93196518a1d2cbc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95" y="3937819"/>
            <a:ext cx="3411898" cy="2527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s://a.allegroimg.com/s1024/0c6911/36f2fd174b9c81dc02d36c61416e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4630" y="3738716"/>
            <a:ext cx="3963219" cy="2772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19318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4</Words>
  <Application>Microsoft Office PowerPoint</Application>
  <PresentationFormat>Широкоэкранный</PresentationFormat>
  <Paragraphs>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Тема Office</vt:lpstr>
      <vt:lpstr>Activities in free time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Activities in free time</dc:title>
  <dc:creator>пк</dc:creator>
  <cp:lastModifiedBy>пк</cp:lastModifiedBy>
  <cp:revision>3</cp:revision>
  <dcterms:created xsi:type="dcterms:W3CDTF">2023-01-30T18:27:53Z</dcterms:created>
  <dcterms:modified xsi:type="dcterms:W3CDTF">2023-01-30T18:52:32Z</dcterms:modified>
</cp:coreProperties>
</file>