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7" r:id="rId2"/>
    <p:sldId id="268" r:id="rId3"/>
    <p:sldId id="269" r:id="rId4"/>
    <p:sldId id="270" r:id="rId5"/>
    <p:sldId id="271" r:id="rId6"/>
    <p:sldId id="272" r:id="rId7"/>
    <p:sldId id="273" r:id="rId8"/>
    <p:sldId id="274" r:id="rId9"/>
    <p:sldId id="275" r:id="rId10"/>
    <p:sldId id="276" r:id="rId11"/>
    <p:sldId id="282" r:id="rId12"/>
    <p:sldId id="277" r:id="rId13"/>
    <p:sldId id="278" r:id="rId14"/>
    <p:sldId id="279" r:id="rId15"/>
    <p:sldId id="280" r:id="rId16"/>
    <p:sldId id="281" r:id="rId17"/>
    <p:sldId id="303" r:id="rId18"/>
    <p:sldId id="283" r:id="rId19"/>
    <p:sldId id="302" r:id="rId20"/>
    <p:sldId id="284" r:id="rId21"/>
    <p:sldId id="285" r:id="rId22"/>
    <p:sldId id="286" r:id="rId23"/>
    <p:sldId id="287" r:id="rId24"/>
    <p:sldId id="288" r:id="rId25"/>
    <p:sldId id="289" r:id="rId26"/>
    <p:sldId id="293" r:id="rId27"/>
    <p:sldId id="292" r:id="rId28"/>
    <p:sldId id="291" r:id="rId29"/>
    <p:sldId id="290" r:id="rId30"/>
    <p:sldId id="294" r:id="rId31"/>
    <p:sldId id="295" r:id="rId32"/>
    <p:sldId id="296" r:id="rId33"/>
    <p:sldId id="297" r:id="rId34"/>
    <p:sldId id="298" r:id="rId35"/>
    <p:sldId id="299" r:id="rId36"/>
    <p:sldId id="300" r:id="rId3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-4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6000" r="-2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вт 18.04.23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102;&#1079;&#1077;&#1088;\Downloads\2.mp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&#1102;&#1079;&#1077;&#1088;\Downloads\2.mp3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&#1087;&#1086;&#1077;&#1093;&#1072;&#1083;&#1080;.mp3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1.mp3" TargetMode="Externa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gif"/><Relationship Id="rId7" Type="http://schemas.openxmlformats.org/officeDocument/2006/relationships/image" Target="../media/image25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10" Type="http://schemas.openxmlformats.org/officeDocument/2006/relationships/image" Target="../media/image3.png"/><Relationship Id="rId4" Type="http://schemas.openxmlformats.org/officeDocument/2006/relationships/image" Target="../media/image22.jpeg"/><Relationship Id="rId9" Type="http://schemas.openxmlformats.org/officeDocument/2006/relationships/image" Target="../media/image2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&#1102;&#1079;&#1077;&#1088;\Downloads\2.mp3" TargetMode="Externa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юзер\Desktop\Новая папка (2)\31f9f7_e60950938a374ec099d49300add2cfb7.gif_srz_339_338_85_22_0.50_1.20_0 (1).00_gif_srz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9144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476672"/>
            <a:ext cx="7772400" cy="4320480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 апреля –</a:t>
            </a:r>
            <a:b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День Космонавтики</a:t>
            </a:r>
            <a:endParaRPr lang="ru-RU" sz="6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Космос (греч. </a:t>
            </a:r>
            <a:r>
              <a:rPr lang="ru-RU" sz="48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κόσμος </a:t>
            </a:r>
            <a: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— «мир»)- то же самое, что и Вселенная. В буквальном переводе с греческого космос означает — порядок.</a:t>
            </a:r>
            <a:br>
              <a:rPr lang="ru-RU" sz="4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0" y="274638"/>
            <a:ext cx="8892480" cy="6583362"/>
          </a:xfrm>
        </p:spPr>
        <p:txBody>
          <a:bodyPr/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Человечество не останется вечно на Земле…Планета есть колыбель разума, но нельзя же вечно жить в колыбели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dirty="0" smtClean="0">
                <a:solidFill>
                  <a:schemeClr val="bg1"/>
                </a:solidFill>
              </a:rPr>
              <a:t>К.Э.Циолковский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3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Константин Эдуардович Циолковский </a:t>
            </a:r>
            <a:r>
              <a:rPr lang="ru-RU" sz="2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(1857-1935)</a:t>
            </a:r>
            <a:endParaRPr lang="ru-RU" sz="2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1628800"/>
            <a:ext cx="4788024" cy="4968552"/>
          </a:xfrm>
        </p:spPr>
        <p:txBody>
          <a:bodyPr/>
          <a:lstStyle/>
          <a:p>
            <a:pPr algn="l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Отец русской космонавтики, русский ученый и изобретатель в области аэродинамики, </a:t>
            </a:r>
            <a:r>
              <a:rPr lang="ru-RU" b="1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ракетодинамики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теории воздухоплавания, основоположник современной космонавтики. 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юзер\Desktop\Новая папка (2)\m_3335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1628800"/>
            <a:ext cx="4355976" cy="5229200"/>
          </a:xfrm>
          <a:prstGeom prst="rect">
            <a:avLst/>
          </a:prstGeom>
          <a:noFill/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Сергей Павлович Королев </a:t>
            </a:r>
            <a:b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FFFF"/>
                </a:solidFill>
                <a:latin typeface="Times New Roman" pitchFamily="18" charset="0"/>
                <a:cs typeface="Times New Roman" pitchFamily="18" charset="0"/>
              </a:rPr>
              <a:t>(1906-1966)</a:t>
            </a:r>
            <a:r>
              <a:rPr lang="ru-RU" b="1" dirty="0" smtClean="0">
                <a:solidFill>
                  <a:srgbClr val="FFFFFF"/>
                </a:solidFill>
              </a:rPr>
              <a:t/>
            </a:r>
            <a:br>
              <a:rPr lang="ru-RU" b="1" dirty="0" smtClean="0">
                <a:solidFill>
                  <a:srgbClr val="FFFFFF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5076056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Советский учёный, инженер-конструктор, главный организатор производства ракетно-космической техники и ракетного </a:t>
            </a:r>
            <a:r>
              <a:rPr lang="ru-RU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оружияСССР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и основоположник практической космонавтики.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60975" y="1700808"/>
            <a:ext cx="3883025" cy="4895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44408" y="54868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 октября 1957 — запущен первый искусственный спутник Земли Спутник-1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2081212" y="1924844"/>
            <a:ext cx="4981575" cy="3876675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repl"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repl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  <p:tav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100000">
                                          <p:val>
                                            <p:strVal val="1+#ppt_h/2"/>
                                          </p:val>
                                        </p:tav>
                                        <p:tav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 ноября 1957 — запущен второй искусственный спутник Земли Спутник-2 впервые выведший в космос живое существо — собаку Лайку.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chaltlib.ru/images/ubilei2011/12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45024"/>
            <a:ext cx="9144000" cy="32129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solidFill>
                  <a:schemeClr val="bg1"/>
                </a:solidFill>
              </a:rPr>
              <a:t>19 августа 1960 совершён первый в истории орбитальный полёт в космос живых существ с успешным возвращением на Землю. На корабле «Спутник-5» орбитальный полёт совершили собаки Белка и Стрелка.</a:t>
            </a:r>
            <a:endParaRPr lang="ru-RU" sz="3200" dirty="0">
              <a:solidFill>
                <a:schemeClr val="bg1"/>
              </a:solidFill>
            </a:endParaRPr>
          </a:p>
        </p:txBody>
      </p:sp>
      <p:pic>
        <p:nvPicPr>
          <p:cNvPr id="4" name="Рисунок 3" descr="http://chaltlib.ru/images/ubilei2011/16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657952"/>
            <a:ext cx="9144000" cy="3200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370386"/>
          </a:xfrm>
        </p:spPr>
        <p:txBody>
          <a:bodyPr/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 апреля 1961 совершён первый полёт человека в космос на корабле Восток-1.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://chaltlib.ru/images/ubilei2011/37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3282037"/>
            <a:ext cx="7344816" cy="357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поехали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244408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52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Юрий Алексеевич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Гагарин (1934-1968)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4644008" cy="50691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Советский лётчик-космонавт, Герой Советского Союза, кавалер высших знаков отличия ряда государств, почётный гражданин многих российских и зарубежных городов. Первый человек в космосе.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юзер\Desktop\Новая папка (2)\images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0032" y="1556792"/>
            <a:ext cx="4283968" cy="53012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Герман Степанович Титов 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(1935-2000)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3968" y="1600200"/>
            <a:ext cx="4860032" cy="52578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Советский космонавт, первый человек, совершивший длительный космический полёт (более суток), второй советский человек в космосе, второй человек в мире, совершивший орбитальный космический полёт, самый молодой космонавт в истории. Герой Советского Союза. Дублёр Юрия Гагарина; доктор военных наук, доцент.</a:t>
            </a:r>
            <a:r>
              <a:rPr lang="ru-RU" dirty="0" smtClean="0"/>
              <a:t> 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юзер\Desktop\Новая папка (2)\images (4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1484784"/>
            <a:ext cx="4241056" cy="5373216"/>
          </a:xfrm>
          <a:prstGeom prst="rect">
            <a:avLst/>
          </a:prstGeom>
          <a:noFill/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26370"/>
          </a:xfrm>
        </p:spPr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16 июня 1963 совершён первый в мире полёт в космос женщины-космонавта  на космическом корабле Восток-6.</a:t>
            </a: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229200"/>
            <a:ext cx="1162472" cy="896963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4" name="Рисунок 3" descr="http://chaltlib.ru/images/ubilei2011/18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356992"/>
            <a:ext cx="7560840" cy="30719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Валентина Владимировна Терешкова (род. в 1937)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600200"/>
            <a:ext cx="5076056" cy="5069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3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Советский космонавт, первая в мире женщина-космонавт, Герой Советского Союза. Лётчик-космонавт СССР № 6, 10-й космонавт мира. Единственная в мире женщина, совершившая космический полёт в одиночку. Удостоена также званий Героя Социалистического Труда ЧССР, Героя Социалистического Труда НРБ, Героя Труда Вьетнама и Героя Труда МНР. Генерал-майор  в отставке, первая в России женщина в звании генерал-майора.</a:t>
            </a:r>
            <a:endParaRPr lang="ru-RU" sz="23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C:\Users\юзер\Desktop\Новая папка (2)\valentin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10175" y="1840260"/>
            <a:ext cx="3933825" cy="5017740"/>
          </a:xfrm>
          <a:prstGeom prst="rect">
            <a:avLst/>
          </a:prstGeom>
          <a:noFill/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298378"/>
          </a:xfrm>
        </p:spPr>
        <p:txBody>
          <a:bodyPr>
            <a:normAutofit fontScale="90000"/>
          </a:bodyPr>
          <a:lstStyle/>
          <a:p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18 марта 1965  совершён первый в истории выход человека в открытый космос. Космонавт Алексей Леонов совершил выход в открытый космос из корабля Восход-2.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Содержимое 3" descr="http://chaltlib.ru/images/ubilei2011/20.PNG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705100" y="3167856"/>
            <a:ext cx="3733800" cy="1390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9817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Алексей Архипович </a:t>
            </a:r>
            <a:b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Леонов (род. в 1934 году)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060848"/>
            <a:ext cx="4788024" cy="47971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</a:t>
            </a:r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Советский космонавт № 11, первый человек, вышедший в открытый космос. Дважды Герой Советского Союза. Лауреат Государственной премии СССР. Член Высшего совета партии «Единая Россия».</a:t>
            </a:r>
            <a:endParaRPr lang="ru-RU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2" name="Picture 2" descr="C:\Users\юзер\Desktop\Новая папка (2)\Без названия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40701" y="2348881"/>
            <a:ext cx="4103299" cy="4509120"/>
          </a:xfrm>
          <a:prstGeom prst="rect">
            <a:avLst/>
          </a:prstGeom>
          <a:noFill/>
        </p:spPr>
      </p:pic>
      <p:pic>
        <p:nvPicPr>
          <p:cNvPr id="5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570186"/>
          </a:xfrm>
        </p:spPr>
        <p:txBody>
          <a:bodyPr>
            <a:normAutofit fontScale="90000"/>
          </a:bodyPr>
          <a:lstStyle/>
          <a:p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Светлана Евгеньевна Савицкая</a:t>
            </a:r>
            <a:b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(род. в 1948 году)</a:t>
            </a:r>
            <a:b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916832"/>
            <a:ext cx="5148064" cy="4941168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      </a:t>
            </a:r>
            <a:r>
              <a:rPr lang="ru-RU" sz="3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Вторая в мире женщина-космонавт после Валентины Терешковой. Первая в мире женщина-космонавт, вышедшая в открытый космос. Дважды Герой Советского Союза. Лётчик-космонавт СССР. Заслуженный мастер спорта СССР. Депутат Верховного Совета СССР. Депутат Государственной Думы Федерального Собрания Российской Федерации. Единственная женщина — дважды Герой Советского Союза за всю историю СССР.</a:t>
            </a:r>
            <a:endParaRPr lang="ru-RU" sz="3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юзер\Desktop\Новая папка (2)\savitskay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36692" y="1556792"/>
            <a:ext cx="3907308" cy="5301208"/>
          </a:xfrm>
          <a:prstGeom prst="rect">
            <a:avLst/>
          </a:prstGeom>
          <a:noFill/>
        </p:spPr>
      </p:pic>
      <p:pic>
        <p:nvPicPr>
          <p:cNvPr id="5" name="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388424" y="476672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22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641"/>
            <a:ext cx="8229600" cy="3024336"/>
          </a:xfrm>
        </p:spPr>
        <p:txBody>
          <a:bodyPr/>
          <a:lstStyle/>
          <a:p>
            <a:pPr algn="ctr">
              <a:buNone/>
            </a:pPr>
            <a:r>
              <a:rPr lang="ru-RU" dirty="0" smtClean="0"/>
              <a:t> </a:t>
            </a:r>
            <a:r>
              <a:rPr lang="ru-RU" sz="4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20 февраля 1986  выведен на орбиту базовый модуль орбитальной станции Мир.</a:t>
            </a:r>
          </a:p>
          <a:p>
            <a:endParaRPr lang="ru-RU" dirty="0"/>
          </a:p>
        </p:txBody>
      </p:sp>
      <p:pic>
        <p:nvPicPr>
          <p:cNvPr id="1026" name="Picture 2" descr="C:\Users\юзер\Desktop\Новая папка (2)\mir_pic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286000"/>
            <a:ext cx="7668344" cy="4572000"/>
          </a:xfrm>
          <a:prstGeom prst="rect">
            <a:avLst/>
          </a:prstGeom>
          <a:noFill/>
        </p:spPr>
      </p:pic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6525344"/>
          </a:xfrm>
        </p:spPr>
        <p:txBody>
          <a:bodyPr>
            <a:normAutofit fontScale="47500" lnSpcReduction="20000"/>
          </a:bodyPr>
          <a:lstStyle/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Россия продолжает оставаться главной космической державой, разделяя это звание с Соединёнными Штатами: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Статистика выходов в открытый космос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Россия входит в тройку лидеров по количеству пусков ракет;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Только Россия занимается достройкой и расширением МКС (единственная из 15-и стран участников МКС);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Ключевой участник МКС (одна из 2-х, владеет 5 из 14 основных модулей МКС, Япония и ЕКА имеют по одному модулю, США все остальные);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глобальную навигационную систему (одна из 2-х действующих, развёртывается ещё 2);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Способна вывести человека на орбиту (одна из 2-х, ранее было способно 3);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Скафандр для работы в открытом космосе (одна из 3-х);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Выведение спутников на геостационарную орбиту (одна из 5-и);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ракету-носитель тяжелого класса (одна из 6-и);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действующий космодром (одна из 16-и стран, 4 из 23-х действующих космодромов, больше только у США, столько же у Китая);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Способна самостоятельно выводить на орбиту КА (одна из 16 стран которые когда-либо выводили КА в космос, одна из 30 стран когда-либо разрабатывавших ракеты-носители);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Производитель ракет и комплектующих (более 10 % от общемирового производства, российские ракеты, ступени ракет и двигатели используются другими странами);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действующий космический радиотелескоп;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спутниковую систему связи;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спутники дистанционного зондирования земли;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Имеет развитую сеть телекоммуникационных спутников;</a:t>
            </a:r>
          </a:p>
          <a:p>
            <a:r>
              <a:rPr lang="ru-RU" sz="34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Участвует в исследовании других планет совместно с другими странами.</a:t>
            </a:r>
          </a:p>
          <a:p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Космодромы России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8194" name="Picture 2" descr="C:\Users\юзер\Desktop\Новая папка (2)\Karta-kosmodromov.gif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19672" y="1628800"/>
            <a:ext cx="6724650" cy="4381500"/>
          </a:xfrm>
          <a:prstGeom prst="rect">
            <a:avLst/>
          </a:prstGeom>
          <a:noFill/>
        </p:spPr>
      </p:pic>
      <p:pic>
        <p:nvPicPr>
          <p:cNvPr id="8195" name="Picture 3" descr="C:\Users\юзер\Desktop\Новая папка (2)\Vostochnyi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740352" y="3573016"/>
            <a:ext cx="1016308" cy="1008112"/>
          </a:xfrm>
          <a:prstGeom prst="rect">
            <a:avLst/>
          </a:prstGeom>
          <a:noFill/>
        </p:spPr>
      </p:pic>
      <p:pic>
        <p:nvPicPr>
          <p:cNvPr id="8196" name="Picture 4" descr="C:\Users\юзер\Desktop\Новая папка (2)\3124474821-ru-nzkv-00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907704" y="5301208"/>
            <a:ext cx="1298947" cy="1267265"/>
          </a:xfrm>
          <a:prstGeom prst="rect">
            <a:avLst/>
          </a:prstGeom>
          <a:noFill/>
        </p:spPr>
      </p:pic>
      <p:pic>
        <p:nvPicPr>
          <p:cNvPr id="8197" name="Picture 5" descr="C:\Users\юзер\Desktop\Новая папка (2)\post-216-1269124943_thumb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11760" y="1628800"/>
            <a:ext cx="974725" cy="990600"/>
          </a:xfrm>
          <a:prstGeom prst="rect">
            <a:avLst/>
          </a:prstGeom>
          <a:noFill/>
        </p:spPr>
      </p:pic>
      <p:pic>
        <p:nvPicPr>
          <p:cNvPr id="8198" name="Picture 6" descr="C:\Users\юзер\Desktop\Новая папка (2)\UiHC1Z6Cy9M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8144" y="4725144"/>
            <a:ext cx="1038597" cy="1004821"/>
          </a:xfrm>
          <a:prstGeom prst="rect">
            <a:avLst/>
          </a:prstGeom>
          <a:noFill/>
        </p:spPr>
      </p:pic>
      <p:pic>
        <p:nvPicPr>
          <p:cNvPr id="8199" name="Picture 7" descr="C:\Users\юзер\Desktop\Новая папка (2)\8153697775fed1fc40236a9b540913e5130130_1671afc3_3555b_54ec6b8e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35896" y="5229200"/>
            <a:ext cx="1219200" cy="1238250"/>
          </a:xfrm>
          <a:prstGeom prst="rect">
            <a:avLst/>
          </a:prstGeom>
          <a:noFill/>
        </p:spPr>
      </p:pic>
      <p:pic>
        <p:nvPicPr>
          <p:cNvPr id="8200" name="Picture 8" descr="C:\Users\юзер\Desktop\Новая папка (2)\245988_html_m4d980c28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5536" y="3573016"/>
            <a:ext cx="1379275" cy="1368152"/>
          </a:xfrm>
          <a:prstGeom prst="rect">
            <a:avLst/>
          </a:prstGeom>
          <a:noFill/>
        </p:spPr>
      </p:pic>
      <p:pic>
        <p:nvPicPr>
          <p:cNvPr id="10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10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Викторина</a:t>
            </a:r>
          </a:p>
          <a:p>
            <a:pPr algn="ctr">
              <a:buNone/>
            </a:pPr>
            <a:r>
              <a:rPr lang="ru-RU" sz="48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«Русский космос»</a:t>
            </a:r>
            <a:endParaRPr lang="ru-RU" sz="48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1. Что такое космос?</a:t>
            </a:r>
            <a:r>
              <a:rPr lang="ru-RU" sz="4800" dirty="0" smtClean="0"/>
              <a:t/>
            </a:r>
            <a:br>
              <a:rPr lang="ru-RU" sz="4800" dirty="0" smtClean="0"/>
            </a:b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чего человек стремится к освоению космоса?</a:t>
            </a:r>
            <a:endParaRPr lang="ru-RU" sz="60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3. Как называется аппарат, предназначенный для полёта человека в космос?</a:t>
            </a: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4. Кого называют «отцом русской космонавтики»?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algn="ctr">
              <a:buNone/>
            </a:pPr>
            <a:r>
              <a:rPr lang="ru-RU" sz="77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5. Кто стоял у истоков создания советской ракетно-космической техники? Кто был создателем первого пилотируемого космического корабля?</a:t>
            </a:r>
            <a:r>
              <a:rPr lang="ru-RU" sz="6000" dirty="0" smtClean="0"/>
              <a:t/>
            </a:r>
            <a:br>
              <a:rPr lang="ru-RU" sz="6000" dirty="0" smtClean="0"/>
            </a:b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6. В каком году был запущен первый искусственный спутник Земли?</a:t>
            </a:r>
            <a:b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7. Какая страна первой запустила искусственный спутник Земли?</a:t>
            </a:r>
            <a:endParaRPr lang="ru-RU" sz="6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8. Кто первым из друзей наших меньших побывал в космосе и как его звали?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9. В каком году был совершён первый в истории орбитальный полёт в космос живых существ с успешным возвращением на Землю?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532440" y="2606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10. Как назывался корабль, на котором совершил свой полет Ю. А. Гагарин?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11. Когда был совершён первый в истории человечества полёт в космос?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12. Кто и когда совершил первый выход в открытый космос?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13. Кто был первой женщиной-космонавтом?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000" dirty="0" smtClean="0">
                <a:latin typeface="Times New Roman" pitchFamily="18" charset="0"/>
                <a:cs typeface="Times New Roman" pitchFamily="18" charset="0"/>
              </a:rPr>
            </a:br>
            <a:endParaRPr lang="ru-RU" sz="6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6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14. Кто из женщин первой вышла в открытый космос?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15. Сколько космодромов находится в России?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2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684840" y="41304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32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r>
              <a:rPr lang="ru-RU" sz="7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Спасибо за внимание</a:t>
            </a:r>
            <a:endParaRPr lang="ru-RU" sz="7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207</TotalTime>
  <Words>682</Words>
  <Application>Microsoft Office PowerPoint</Application>
  <PresentationFormat>Экран (4:3)</PresentationFormat>
  <Paragraphs>61</Paragraphs>
  <Slides>36</Slides>
  <Notes>0</Notes>
  <HiddenSlides>0</HiddenSlides>
  <MMClips>33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36</vt:i4>
      </vt:variant>
    </vt:vector>
  </HeadingPairs>
  <TitlesOfParts>
    <vt:vector size="40" baseType="lpstr">
      <vt:lpstr>Arial</vt:lpstr>
      <vt:lpstr>Calibri</vt:lpstr>
      <vt:lpstr>Times New Roman</vt:lpstr>
      <vt:lpstr>Тема Office</vt:lpstr>
      <vt:lpstr>12 апреля – День Космонавтики</vt:lpstr>
      <vt:lpstr>Космос (греч. κόσμος — «мир»)- то же самое, что и Вселенная. В буквальном переводе с греческого космос означает — порядок. </vt:lpstr>
      <vt:lpstr>«Человечество не останется вечно на Земле…Планета есть колыбель разума, но нельзя же вечно жить в колыбели»                                     К.Э.Циолковский </vt:lpstr>
      <vt:lpstr>Константин Эдуардович Циолковский (1857-1935)</vt:lpstr>
      <vt:lpstr>Сергей Павлович Королев  (1906-1966) </vt:lpstr>
      <vt:lpstr>4 октября 1957 — запущен первый искусственный спутник Земли Спутник-1</vt:lpstr>
      <vt:lpstr>3 ноября 1957 — запущен второй искусственный спутник Земли Спутник-2 впервые выведший в космос живое существо — собаку Лайку.</vt:lpstr>
      <vt:lpstr>19 августа 1960 совершён первый в истории орбитальный полёт в космос живых существ с успешным возвращением на Землю. На корабле «Спутник-5» орбитальный полёт совершили собаки Белка и Стрелка.</vt:lpstr>
      <vt:lpstr>12 апреля 1961 совершён первый полёт человека в космос на корабле Восток-1.</vt:lpstr>
      <vt:lpstr>Юрий Алексеевич Гагарин (1934-1968)</vt:lpstr>
      <vt:lpstr>Герман Степанович Титов  (1935-2000) </vt:lpstr>
      <vt:lpstr>16 июня 1963 совершён первый в мире полёт в космос женщины-космонавта  на космическом корабле Восток-6.</vt:lpstr>
      <vt:lpstr>Валентина Владимировна Терешкова (род. в 1937)</vt:lpstr>
      <vt:lpstr>18 марта 1965  совершён первый в истории выход человека в открытый космос. Космонавт Алексей Леонов совершил выход в открытый космос из корабля Восход-2. </vt:lpstr>
      <vt:lpstr>Алексей Архипович   Леонов (род. в 1934 году) </vt:lpstr>
      <vt:lpstr>Светлана Евгеньевна Савицкая (род. в 1948 году) </vt:lpstr>
      <vt:lpstr>Презентация PowerPoint</vt:lpstr>
      <vt:lpstr>Презентация PowerPoint</vt:lpstr>
      <vt:lpstr>Космодромы России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юзер</dc:creator>
  <cp:lastModifiedBy>Женя</cp:lastModifiedBy>
  <cp:revision>24</cp:revision>
  <dcterms:created xsi:type="dcterms:W3CDTF">2017-04-11T08:42:39Z</dcterms:created>
  <dcterms:modified xsi:type="dcterms:W3CDTF">2023-04-18T15:44:16Z</dcterms:modified>
</cp:coreProperties>
</file>