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Default Extension="png" ContentType="image/png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7.xml" ContentType="application/vnd.openxmlformats-officedocument.theme+xml"/>
  <Override PartName="/ppt/slideLayouts/slideLayout88.xml" ContentType="application/vnd.openxmlformats-officedocument.presentationml.slideLayout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  <p:sldMasterId id="2147483687" r:id="rId4"/>
    <p:sldMasterId id="2147483700" r:id="rId5"/>
    <p:sldMasterId id="2147483713" r:id="rId6"/>
    <p:sldMasterId id="2147483726" r:id="rId7"/>
    <p:sldMasterId id="2147483739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70" r:id="rId22"/>
    <p:sldId id="272" r:id="rId23"/>
    <p:sldId id="274" r:id="rId24"/>
    <p:sldId id="276" r:id="rId25"/>
    <p:sldId id="278" r:id="rId26"/>
    <p:sldId id="280" r:id="rId27"/>
    <p:sldId id="282" r:id="rId28"/>
    <p:sldId id="284" r:id="rId29"/>
    <p:sldId id="286" r:id="rId30"/>
    <p:sldId id="288" r:id="rId31"/>
    <p:sldId id="289" r:id="rId32"/>
    <p:sldId id="290" r:id="rId33"/>
    <p:sldId id="291" r:id="rId34"/>
    <p:sldId id="292" r:id="rId35"/>
    <p:sldId id="293" r:id="rId36"/>
    <p:sldId id="294" r:id="rId37"/>
    <p:sldId id="295" r:id="rId38"/>
    <p:sldId id="296" r:id="rId39"/>
    <p:sldId id="297" r:id="rId40"/>
    <p:sldId id="298" r:id="rId41"/>
    <p:sldId id="299" r:id="rId42"/>
    <p:sldId id="300" r:id="rId43"/>
    <p:sldId id="301" r:id="rId44"/>
    <p:sldId id="302" r:id="rId45"/>
    <p:sldId id="303" r:id="rId46"/>
    <p:sldId id="304" r:id="rId47"/>
  </p:sldIdLst>
  <p:sldSz cx="9144000" cy="6858000" type="screen4x3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49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5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3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6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4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4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5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6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9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0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1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2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3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2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3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7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4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7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9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2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3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4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5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6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5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6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0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7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0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1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2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5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6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7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8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9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9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2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3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4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5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8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9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0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1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2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1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PlaceHolder 1"/>
          <p:cNvSpPr>
            <a:spLocks noGrp="1"/>
          </p:cNvSpPr>
          <p:nvPr>
            <p:ph type="subTitle"/>
          </p:nvPr>
        </p:nvSpPr>
        <p:spPr>
          <a:xfrm>
            <a:off x="457200" y="702720"/>
            <a:ext cx="8228520" cy="530964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1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2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4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5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6" name="PlaceHolder 4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9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0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88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body"/>
          </p:nvPr>
        </p:nvSpPr>
        <p:spPr>
          <a:xfrm>
            <a:off x="4673880" y="160452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8" name="PlaceHolder 5"/>
          <p:cNvSpPr>
            <a:spLocks noGrp="1"/>
          </p:cNvSpPr>
          <p:nvPr>
            <p:ph type="body"/>
          </p:nvPr>
        </p:nvSpPr>
        <p:spPr>
          <a:xfrm>
            <a:off x="4673880" y="3682080"/>
            <a:ext cx="4015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1" name="PlaceHolder 3"/>
          <p:cNvSpPr>
            <a:spLocks noGrp="1"/>
          </p:cNvSpPr>
          <p:nvPr>
            <p:ph type="body"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2" name="PlaceHolder 4"/>
          <p:cNvSpPr>
            <a:spLocks noGrp="1"/>
          </p:cNvSpPr>
          <p:nvPr>
            <p:ph type="body"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3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4" name="PlaceHolder 6"/>
          <p:cNvSpPr>
            <a:spLocks noGrp="1"/>
          </p:cNvSpPr>
          <p:nvPr>
            <p:ph type="body"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5" name="PlaceHolder 7"/>
          <p:cNvSpPr>
            <a:spLocks noGrp="1"/>
          </p:cNvSpPr>
          <p:nvPr>
            <p:ph type="body"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image" Target="../media/image1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0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5.xml"/><Relationship Id="rId7" Type="http://schemas.openxmlformats.org/officeDocument/2006/relationships/slideLayout" Target="../slideLayouts/slideLayout79.xml"/><Relationship Id="rId12" Type="http://schemas.openxmlformats.org/officeDocument/2006/relationships/slideLayout" Target="../slideLayouts/slideLayout84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slideLayout" Target="../slideLayouts/slideLayout78.xml"/><Relationship Id="rId11" Type="http://schemas.openxmlformats.org/officeDocument/2006/relationships/slideLayout" Target="../slideLayouts/slideLayout83.xml"/><Relationship Id="rId5" Type="http://schemas.openxmlformats.org/officeDocument/2006/relationships/slideLayout" Target="../slideLayouts/slideLayout77.xml"/><Relationship Id="rId10" Type="http://schemas.openxmlformats.org/officeDocument/2006/relationships/slideLayout" Target="../slideLayouts/slideLayout82.xml"/><Relationship Id="rId4" Type="http://schemas.openxmlformats.org/officeDocument/2006/relationships/slideLayout" Target="../slideLayouts/slideLayout76.xml"/><Relationship Id="rId9" Type="http://schemas.openxmlformats.org/officeDocument/2006/relationships/slideLayout" Target="../slideLayouts/slideLayout81.xml"/><Relationship Id="rId14" Type="http://schemas.openxmlformats.org/officeDocument/2006/relationships/image" Target="../media/image1.pn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3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5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 hidden="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" name="CustomShape 2" hidden="1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45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46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7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48" name="CustomShape 6"/>
          <p:cNvSpPr/>
          <p:nvPr/>
        </p:nvSpPr>
        <p:spPr>
          <a:xfrm>
            <a:off x="304920" y="329040"/>
            <a:ext cx="8531280" cy="6195960"/>
          </a:xfrm>
          <a:prstGeom prst="roundRect">
            <a:avLst>
              <a:gd name="adj" fmla="val 2081"/>
            </a:avLst>
          </a:prstGeom>
          <a:gradFill rotWithShape="0">
            <a:gsLst>
              <a:gs pos="0">
                <a:srgbClr val="FFFFFF"/>
              </a:gs>
              <a:gs pos="100000">
                <a:srgbClr val="F7F7F7"/>
              </a:gs>
            </a:gsLst>
            <a:lin ang="5400000"/>
          </a:gradFill>
          <a:ln w="2160">
            <a:solidFill>
              <a:srgbClr val="A4A4A3"/>
            </a:solidFill>
            <a:round/>
          </a:ln>
          <a:effectLst>
            <a:outerShdw blurRad="76200" dist="5076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49" name="CustomShape 7"/>
          <p:cNvSpPr/>
          <p:nvPr/>
        </p:nvSpPr>
        <p:spPr>
          <a:xfrm>
            <a:off x="418680" y="434160"/>
            <a:ext cx="8305920" cy="3108240"/>
          </a:xfrm>
          <a:prstGeom prst="roundRect">
            <a:avLst>
              <a:gd name="adj" fmla="val 4578"/>
            </a:avLst>
          </a:prstGeom>
          <a:gradFill rotWithShape="0">
            <a:gsLst>
              <a:gs pos="0">
                <a:srgbClr val="FFFFFF"/>
              </a:gs>
              <a:gs pos="100000">
                <a:srgbClr val="A1A1A1"/>
              </a:gs>
            </a:gsLst>
            <a:path path="circle"/>
          </a:gradFill>
          <a:ln w="9000">
            <a:noFill/>
          </a:ln>
          <a:effectLst>
            <a:outerShdw blurRad="40000" dist="20160" dir="5400000" rotWithShape="0">
              <a:srgbClr val="000000">
                <a:alpha val="38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/>
        </p:style>
      </p:sp>
      <p:sp>
        <p:nvSpPr>
          <p:cNvPr id="50" name="PlaceHolder 8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51" name="PlaceHolder 9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9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90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91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2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93" name="PlaceHolder 6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94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33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134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5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36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37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75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176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177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179" name="PlaceHolder 6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80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18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19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220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1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22" name="PlaceHolder 6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23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8880" cy="397692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  <p:sldLayoutId id="2147483722" r:id="rId9"/>
    <p:sldLayoutId id="2147483723" r:id="rId10"/>
    <p:sldLayoutId id="2147483724" r:id="rId11"/>
    <p:sldLayoutId id="2147483725" r:id="rId12"/>
  </p:sldLayoutIdLst>
  <p:txStyles>
    <p:titleStyle/>
    <p:bodyStyle/>
    <p:otherStyle/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61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262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263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65" name="PlaceHolder 6"/>
          <p:cNvSpPr>
            <a:spLocks noGrp="1"/>
          </p:cNvSpPr>
          <p:nvPr>
            <p:ph type="title"/>
          </p:nvPr>
        </p:nvSpPr>
        <p:spPr>
          <a:xfrm>
            <a:off x="457200" y="702720"/>
            <a:ext cx="8228520" cy="114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6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</p:sldLayoutIdLst>
  <p:txStyles>
    <p:titleStyle/>
    <p:bodyStyle/>
    <p:otherStyle/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tile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CustomShape 1"/>
          <p:cNvSpPr/>
          <p:nvPr/>
        </p:nvSpPr>
        <p:spPr>
          <a:xfrm>
            <a:off x="-9360" y="-7200"/>
            <a:ext cx="9162000" cy="1040400"/>
          </a:xfrm>
          <a:custGeom>
            <a:avLst/>
            <a:gdLst/>
            <a:ahLst/>
            <a:cxnLst/>
            <a:rect l="l" t="t" r="r" b="b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 rotWithShape="0">
            <a:gsLst>
              <a:gs pos="0">
                <a:srgbClr val="0074A0"/>
              </a:gs>
              <a:gs pos="100000">
                <a:srgbClr val="00C4CD"/>
              </a:gs>
            </a:gsLst>
            <a:lin ang="54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04" name="CustomShape 2"/>
          <p:cNvSpPr/>
          <p:nvPr/>
        </p:nvSpPr>
        <p:spPr>
          <a:xfrm>
            <a:off x="4381560" y="-7200"/>
            <a:ext cx="4761360" cy="637200"/>
          </a:xfrm>
          <a:custGeom>
            <a:avLst/>
            <a:gdLst/>
            <a:ahLst/>
            <a:cxnLst/>
            <a:rect l="l" t="t" r="r" b="b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008ABF"/>
              </a:gs>
              <a:gs pos="100000">
                <a:srgbClr val="00A0A8"/>
              </a:gs>
            </a:gsLst>
            <a:lin ang="16200000"/>
          </a:gradFill>
          <a:ln w="93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grpSp>
        <p:nvGrpSpPr>
          <p:cNvPr id="305" name="Group 3"/>
          <p:cNvGrpSpPr/>
          <p:nvPr/>
        </p:nvGrpSpPr>
        <p:grpSpPr>
          <a:xfrm>
            <a:off x="-28800" y="-17280"/>
            <a:ext cx="9196560" cy="1085400"/>
            <a:chOff x="-28800" y="-17280"/>
            <a:chExt cx="9196560" cy="1085400"/>
          </a:xfrm>
        </p:grpSpPr>
        <p:sp>
          <p:nvSpPr>
            <p:cNvPr id="306" name="CustomShape 4"/>
            <p:cNvSpPr/>
            <p:nvPr/>
          </p:nvSpPr>
          <p:spPr>
            <a:xfrm rot="21435600">
              <a:off x="-18360" y="201240"/>
              <a:ext cx="9162000" cy="648000"/>
            </a:xfrm>
            <a:custGeom>
              <a:avLst/>
              <a:gdLst/>
              <a:ahLst/>
              <a:cxnLst/>
              <a:rect l="l" t="t" r="r" b="b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800">
              <a:solidFill>
                <a:srgbClr val="09B7B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7" name="CustomShape 5"/>
            <p:cNvSpPr/>
            <p:nvPr/>
          </p:nvSpPr>
          <p:spPr>
            <a:xfrm rot="21435600">
              <a:off x="-14040" y="275040"/>
              <a:ext cx="9174600" cy="529200"/>
            </a:xfrm>
            <a:custGeom>
              <a:avLst/>
              <a:gdLst/>
              <a:ahLst/>
              <a:cxnLst/>
              <a:rect l="l" t="t" r="r" b="b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360">
              <a:solidFill>
                <a:srgbClr val="0F6FC6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08" name="PlaceHolder 6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09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347" name="CustomShape 1"/>
          <p:cNvSpPr/>
          <p:nvPr/>
        </p:nvSpPr>
        <p:spPr>
          <a:xfrm>
            <a:off x="714240" y="1714320"/>
            <a:ext cx="7472880" cy="2771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8800" b="1" strike="noStrike" spc="-1">
                <a:solidFill>
                  <a:srgbClr val="C00000"/>
                </a:solidFill>
                <a:latin typeface="Monotype Corsiva"/>
                <a:ea typeface="DejaVu Sans"/>
              </a:rPr>
              <a:t>Ц</a:t>
            </a:r>
            <a:r>
              <a:rPr lang="ru-RU" sz="8800" b="1" strike="noStrike" spc="-1">
                <a:solidFill>
                  <a:srgbClr val="115964"/>
                </a:solidFill>
                <a:latin typeface="Monotype Corsiva"/>
                <a:ea typeface="DejaVu Sans"/>
              </a:rPr>
              <a:t>В</a:t>
            </a:r>
            <a:r>
              <a:rPr lang="ru-RU" sz="8800" b="1" strike="noStrike" spc="-1">
                <a:solidFill>
                  <a:srgbClr val="7030A0"/>
                </a:solidFill>
                <a:latin typeface="Monotype Corsiva"/>
                <a:ea typeface="DejaVu Sans"/>
              </a:rPr>
              <a:t>Е</a:t>
            </a:r>
            <a:r>
              <a:rPr lang="ru-RU" sz="8800" b="1" strike="noStrike" spc="-1">
                <a:solidFill>
                  <a:srgbClr val="387026"/>
                </a:solidFill>
                <a:latin typeface="Monotype Corsiva"/>
                <a:ea typeface="DejaVu Sans"/>
              </a:rPr>
              <a:t>Т</a:t>
            </a:r>
            <a:r>
              <a:rPr lang="ru-RU" sz="8800" b="1" strike="noStrike" spc="-1">
                <a:solidFill>
                  <a:srgbClr val="C00000"/>
                </a:solidFill>
                <a:latin typeface="Monotype Corsiva"/>
                <a:ea typeface="DejaVu Sans"/>
              </a:rPr>
              <a:t> Н</a:t>
            </a:r>
            <a:r>
              <a:rPr lang="ru-RU" sz="8800" b="1" strike="noStrike" spc="-1">
                <a:solidFill>
                  <a:srgbClr val="0070C0"/>
                </a:solidFill>
                <a:latin typeface="Monotype Corsiva"/>
                <a:ea typeface="DejaVu Sans"/>
              </a:rPr>
              <a:t>А</a:t>
            </a:r>
            <a:r>
              <a:rPr lang="ru-RU" sz="8800" b="1" strike="noStrike" spc="-1">
                <a:solidFill>
                  <a:srgbClr val="387026"/>
                </a:solidFill>
                <a:latin typeface="Monotype Corsiva"/>
                <a:ea typeface="DejaVu Sans"/>
              </a:rPr>
              <a:t>С</a:t>
            </a:r>
            <a:r>
              <a:rPr lang="ru-RU" sz="8800" b="1" strike="noStrike" spc="-1">
                <a:solidFill>
                  <a:srgbClr val="C00000"/>
                </a:solidFill>
                <a:latin typeface="Monotype Corsiva"/>
                <a:ea typeface="DejaVu Sans"/>
              </a:rPr>
              <a:t>Т</a:t>
            </a:r>
            <a:r>
              <a:rPr lang="ru-RU" sz="8800" b="1" strike="noStrike" spc="-1">
                <a:solidFill>
                  <a:srgbClr val="FFFF00"/>
                </a:solidFill>
                <a:latin typeface="Monotype Corsiva"/>
                <a:ea typeface="DejaVu Sans"/>
              </a:rPr>
              <a:t>Р</a:t>
            </a:r>
            <a:r>
              <a:rPr lang="ru-RU" sz="8800" b="1" strike="noStrike" spc="-1">
                <a:solidFill>
                  <a:srgbClr val="002060"/>
                </a:solidFill>
                <a:latin typeface="Monotype Corsiva"/>
                <a:ea typeface="DejaVu Sans"/>
              </a:rPr>
              <a:t>О</a:t>
            </a:r>
            <a:r>
              <a:rPr lang="ru-RU" sz="8800" b="1" strike="noStrike" spc="-1">
                <a:solidFill>
                  <a:srgbClr val="92D050"/>
                </a:solidFill>
                <a:latin typeface="Monotype Corsiva"/>
                <a:ea typeface="DejaVu Sans"/>
              </a:rPr>
              <a:t>Е</a:t>
            </a:r>
            <a:r>
              <a:rPr lang="ru-RU" sz="8800" b="1" strike="noStrike" spc="-1">
                <a:solidFill>
                  <a:srgbClr val="000000"/>
                </a:solidFill>
                <a:latin typeface="Monotype Corsiva"/>
                <a:ea typeface="DejaVu Sans"/>
              </a:rPr>
              <a:t>Н</a:t>
            </a:r>
            <a:r>
              <a:rPr lang="ru-RU" sz="8800" b="1" strike="noStrike" spc="-1">
                <a:solidFill>
                  <a:srgbClr val="FFFF00"/>
                </a:solidFill>
                <a:latin typeface="Monotype Corsiva"/>
                <a:ea typeface="DejaVu Sans"/>
              </a:rPr>
              <a:t>И</a:t>
            </a:r>
            <a:r>
              <a:rPr lang="ru-RU" sz="8800" b="1" strike="noStrike" spc="-1">
                <a:solidFill>
                  <a:srgbClr val="C00000"/>
                </a:solidFill>
                <a:latin typeface="Monotype Corsiva"/>
                <a:ea typeface="DejaVu Sans"/>
              </a:rPr>
              <a:t>Я</a:t>
            </a:r>
            <a:endParaRPr lang="ru-RU" sz="8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  <p:sp>
        <p:nvSpPr>
          <p:cNvPr id="349" name="CustomShape 1"/>
          <p:cNvSpPr/>
          <p:nvPr/>
        </p:nvSpPr>
        <p:spPr>
          <a:xfrm>
            <a:off x="757800" y="714240"/>
            <a:ext cx="772992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strike="noStrike" spc="46">
                <a:solidFill>
                  <a:srgbClr val="FEFEFD"/>
                </a:solidFill>
                <a:latin typeface="Arial"/>
                <a:ea typeface="DejaVu Sans"/>
              </a:rPr>
              <a:t>QWERTY или ЙЦУКЕН</a:t>
            </a:r>
            <a:endParaRPr lang="ru-RU" sz="5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CustomShape 1"/>
          <p:cNvSpPr/>
          <p:nvPr/>
        </p:nvSpPr>
        <p:spPr>
          <a:xfrm>
            <a:off x="1571760" y="1857240"/>
            <a:ext cx="6643080" cy="1553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 ckjdj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51" name="CustomShape 2"/>
          <p:cNvSpPr/>
          <p:nvPr/>
        </p:nvSpPr>
        <p:spPr>
          <a:xfrm>
            <a:off x="2251800" y="3714840"/>
            <a:ext cx="2630160" cy="1309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80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слово</a:t>
            </a:r>
            <a:endParaRPr lang="ru-RU" sz="8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CustomShape 1"/>
          <p:cNvSpPr/>
          <p:nvPr/>
        </p:nvSpPr>
        <p:spPr>
          <a:xfrm>
            <a:off x="3097800" y="2214720"/>
            <a:ext cx="234684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pder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53" name="CustomShape 2"/>
          <p:cNvSpPr/>
          <p:nvPr/>
        </p:nvSpPr>
        <p:spPr>
          <a:xfrm>
            <a:off x="2786050" y="4214818"/>
            <a:ext cx="285732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5400" b="0" strike="noStrike" spc="-1" dirty="0">
                <a:solidFill>
                  <a:srgbClr val="000000"/>
                </a:solidFill>
                <a:latin typeface="Times New Roman" pitchFamily="18" charset="0"/>
                <a:ea typeface="DejaVu Sans"/>
                <a:cs typeface="Times New Roman" pitchFamily="18" charset="0"/>
              </a:rPr>
              <a:t>звук</a:t>
            </a:r>
            <a:endParaRPr lang="ru-RU" sz="5400" b="0" strike="noStrike" spc="-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CustomShape 1"/>
          <p:cNvSpPr/>
          <p:nvPr/>
        </p:nvSpPr>
        <p:spPr>
          <a:xfrm>
            <a:off x="3591000" y="2071800"/>
            <a:ext cx="410832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cbyjybv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55" name="CustomShape 2"/>
          <p:cNvSpPr/>
          <p:nvPr/>
        </p:nvSpPr>
        <p:spPr>
          <a:xfrm>
            <a:off x="3450600" y="4286160"/>
            <a:ext cx="397296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 dirty="0">
                <a:solidFill>
                  <a:srgbClr val="000000"/>
                </a:solidFill>
                <a:latin typeface="Georgia"/>
                <a:ea typeface="DejaVu Sans"/>
              </a:rPr>
              <a:t>синоним</a:t>
            </a:r>
            <a:endParaRPr lang="ru-RU" sz="7200" b="0" strike="noStrike" spc="-1" dirty="0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CustomShape 1"/>
          <p:cNvSpPr/>
          <p:nvPr/>
        </p:nvSpPr>
        <p:spPr>
          <a:xfrm>
            <a:off x="2185920" y="2000160"/>
            <a:ext cx="390132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ceaabrc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57" name="CustomShape 2"/>
          <p:cNvSpPr/>
          <p:nvPr/>
        </p:nvSpPr>
        <p:spPr>
          <a:xfrm>
            <a:off x="2472480" y="4143240"/>
            <a:ext cx="390132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>
                <a:solidFill>
                  <a:srgbClr val="000000"/>
                </a:solidFill>
                <a:latin typeface="Georgia"/>
                <a:ea typeface="DejaVu Sans"/>
              </a:rPr>
              <a:t>суффикс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CustomShape 1"/>
          <p:cNvSpPr/>
          <p:nvPr/>
        </p:nvSpPr>
        <p:spPr>
          <a:xfrm>
            <a:off x="2543760" y="2286000"/>
            <a:ext cx="471636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Gjlkt;fott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59" name="CustomShape 2"/>
          <p:cNvSpPr/>
          <p:nvPr/>
        </p:nvSpPr>
        <p:spPr>
          <a:xfrm>
            <a:off x="2405520" y="4071960"/>
            <a:ext cx="55638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подлежащее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CustomShape 1"/>
          <p:cNvSpPr/>
          <p:nvPr/>
        </p:nvSpPr>
        <p:spPr>
          <a:xfrm flipH="1">
            <a:off x="999360" y="1857240"/>
            <a:ext cx="714312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 yfhtxbt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61" name="CustomShape 2"/>
          <p:cNvSpPr/>
          <p:nvPr/>
        </p:nvSpPr>
        <p:spPr>
          <a:xfrm>
            <a:off x="1619640" y="3714840"/>
            <a:ext cx="36864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>
                <a:solidFill>
                  <a:srgbClr val="000000"/>
                </a:solidFill>
                <a:latin typeface="Georgia"/>
                <a:ea typeface="DejaVu Sans"/>
              </a:rPr>
              <a:t>наречие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CustomShape 1"/>
          <p:cNvSpPr/>
          <p:nvPr/>
        </p:nvSpPr>
        <p:spPr>
          <a:xfrm>
            <a:off x="285840" y="785880"/>
            <a:ext cx="821448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 geyrnefwbz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63" name="CustomShape 2"/>
          <p:cNvSpPr/>
          <p:nvPr/>
        </p:nvSpPr>
        <p:spPr>
          <a:xfrm>
            <a:off x="3234960" y="3429000"/>
            <a:ext cx="435852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пунктуация</a:t>
            </a:r>
            <a:endParaRPr lang="ru-RU" sz="6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CustomShape 1"/>
          <p:cNvSpPr/>
          <p:nvPr/>
        </p:nvSpPr>
        <p:spPr>
          <a:xfrm>
            <a:off x="2882520" y="1785960"/>
            <a:ext cx="525744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jhajuhfvvf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65" name="CustomShape 2"/>
          <p:cNvSpPr/>
          <p:nvPr/>
        </p:nvSpPr>
        <p:spPr>
          <a:xfrm>
            <a:off x="1490400" y="3714840"/>
            <a:ext cx="553032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>
                <a:solidFill>
                  <a:srgbClr val="000000"/>
                </a:solidFill>
                <a:latin typeface="Georgia"/>
                <a:ea typeface="DejaVu Sans"/>
              </a:rPr>
              <a:t>орфограмма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CustomShape 1"/>
          <p:cNvSpPr/>
          <p:nvPr/>
        </p:nvSpPr>
        <p:spPr>
          <a:xfrm>
            <a:off x="1389960" y="1785960"/>
            <a:ext cx="701784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ckjdjcjxtnfybt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67" name="CustomShape 2"/>
          <p:cNvSpPr/>
          <p:nvPr/>
        </p:nvSpPr>
        <p:spPr>
          <a:xfrm>
            <a:off x="1822320" y="3786120"/>
            <a:ext cx="69048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>
                <a:solidFill>
                  <a:srgbClr val="000000"/>
                </a:solidFill>
                <a:latin typeface="Georgia"/>
                <a:ea typeface="DejaVu Sans"/>
              </a:rPr>
              <a:t>словосочетание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CustomShape 1"/>
          <p:cNvSpPr/>
          <p:nvPr/>
        </p:nvSpPr>
        <p:spPr>
          <a:xfrm flipH="1">
            <a:off x="1642320" y="2071800"/>
            <a:ext cx="6358320" cy="1553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9600" b="0" strike="noStrike" spc="-1">
                <a:solidFill>
                  <a:srgbClr val="000000"/>
                </a:solidFill>
                <a:latin typeface="Arial"/>
                <a:ea typeface="DejaVu Sans"/>
              </a:rPr>
              <a:t>zpsrjpyfybt</a:t>
            </a:r>
            <a:endParaRPr lang="ru-RU" sz="9600" b="0" strike="noStrike" spc="-1">
              <a:latin typeface="Arial"/>
            </a:endParaRPr>
          </a:p>
        </p:txBody>
      </p:sp>
      <p:sp>
        <p:nvSpPr>
          <p:cNvPr id="369" name="CustomShape 2"/>
          <p:cNvSpPr/>
          <p:nvPr/>
        </p:nvSpPr>
        <p:spPr>
          <a:xfrm>
            <a:off x="2030040" y="4286160"/>
            <a:ext cx="5812200" cy="11876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7200" b="0" strike="noStrike" spc="-1">
                <a:solidFill>
                  <a:srgbClr val="000000"/>
                </a:solidFill>
                <a:latin typeface="Georgia"/>
                <a:ea typeface="DejaVu Sans"/>
              </a:rPr>
              <a:t>языкознание</a:t>
            </a:r>
            <a:endParaRPr lang="ru-RU" sz="72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 additive="repl">
                                        <p:cTn id="7" dur="500"/>
                                        <p:tgtEl>
                                          <p:spTgt spid="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CustomShape 1"/>
          <p:cNvSpPr/>
          <p:nvPr/>
        </p:nvSpPr>
        <p:spPr>
          <a:xfrm>
            <a:off x="762120" y="685800"/>
            <a:ext cx="7771320" cy="1468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71" name="Рисунок 92"/>
          <p:cNvPicPr/>
          <p:nvPr/>
        </p:nvPicPr>
        <p:blipFill>
          <a:blip r:embed="rId2"/>
          <a:stretch/>
        </p:blipFill>
        <p:spPr>
          <a:xfrm>
            <a:off x="15120" y="0"/>
            <a:ext cx="914292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8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379" name="Рисунок 378"/>
          <p:cNvPicPr/>
          <p:nvPr/>
        </p:nvPicPr>
        <p:blipFill>
          <a:blip r:embed="rId2"/>
          <a:stretch/>
        </p:blipFill>
        <p:spPr>
          <a:xfrm>
            <a:off x="720" y="288000"/>
            <a:ext cx="9143640" cy="6202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6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387" name="Рисунок 386"/>
          <p:cNvPicPr/>
          <p:nvPr/>
        </p:nvPicPr>
        <p:blipFill>
          <a:blip r:embed="rId2"/>
          <a:stretch/>
        </p:blipFill>
        <p:spPr>
          <a:xfrm>
            <a:off x="144000" y="233640"/>
            <a:ext cx="8784000" cy="6311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2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393" name="Рисунок 392"/>
          <p:cNvPicPr/>
          <p:nvPr/>
        </p:nvPicPr>
        <p:blipFill>
          <a:blip r:embed="rId2"/>
          <a:stretch/>
        </p:blipFill>
        <p:spPr>
          <a:xfrm>
            <a:off x="144360" y="432360"/>
            <a:ext cx="8829720" cy="6200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8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399" name="Рисунок 398"/>
          <p:cNvPicPr/>
          <p:nvPr/>
        </p:nvPicPr>
        <p:blipFill>
          <a:blip r:embed="rId2"/>
          <a:stretch/>
        </p:blipFill>
        <p:spPr>
          <a:xfrm>
            <a:off x="2276280" y="87120"/>
            <a:ext cx="4863600" cy="66798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5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406" name="Рисунок 405"/>
          <p:cNvPicPr/>
          <p:nvPr/>
        </p:nvPicPr>
        <p:blipFill>
          <a:blip r:embed="rId2"/>
          <a:stretch/>
        </p:blipFill>
        <p:spPr>
          <a:xfrm>
            <a:off x="26280" y="5040"/>
            <a:ext cx="914364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2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413" name="Рисунок 412"/>
          <p:cNvPicPr/>
          <p:nvPr/>
        </p:nvPicPr>
        <p:blipFill>
          <a:blip r:embed="rId2"/>
          <a:stretch/>
        </p:blipFill>
        <p:spPr>
          <a:xfrm>
            <a:off x="432000" y="142920"/>
            <a:ext cx="8280000" cy="6623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8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419" name="Рисунок 418"/>
          <p:cNvPicPr/>
          <p:nvPr/>
        </p:nvPicPr>
        <p:blipFill>
          <a:blip r:embed="rId2"/>
          <a:stretch/>
        </p:blipFill>
        <p:spPr>
          <a:xfrm>
            <a:off x="26280" y="862200"/>
            <a:ext cx="9143640" cy="514296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6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427" name="Рисунок 426"/>
          <p:cNvPicPr/>
          <p:nvPr/>
        </p:nvPicPr>
        <p:blipFill>
          <a:blip r:embed="rId2"/>
          <a:stretch/>
        </p:blipFill>
        <p:spPr>
          <a:xfrm>
            <a:off x="1375200" y="0"/>
            <a:ext cx="6113160" cy="669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3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434" name="Рисунок 433"/>
          <p:cNvPicPr/>
          <p:nvPr/>
        </p:nvPicPr>
        <p:blipFill>
          <a:blip r:embed="rId2"/>
          <a:stretch/>
        </p:blipFill>
        <p:spPr>
          <a:xfrm>
            <a:off x="504000" y="571680"/>
            <a:ext cx="8373600" cy="6286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TextShape 1"/>
          <p:cNvSpPr txBox="1"/>
          <p:nvPr/>
        </p:nvSpPr>
        <p:spPr>
          <a:xfrm>
            <a:off x="457200" y="702720"/>
            <a:ext cx="8228520" cy="11448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39" name="TextShape 2"/>
          <p:cNvSpPr txBox="1"/>
          <p:nvPr/>
        </p:nvSpPr>
        <p:spPr>
          <a:xfrm>
            <a:off x="457200" y="1604520"/>
            <a:ext cx="8228880" cy="39769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latin typeface="Arial"/>
            </a:endParaRPr>
          </a:p>
        </p:txBody>
      </p:sp>
      <p:pic>
        <p:nvPicPr>
          <p:cNvPr id="440" name="Рисунок 439"/>
          <p:cNvPicPr/>
          <p:nvPr/>
        </p:nvPicPr>
        <p:blipFill>
          <a:blip r:embed="rId2" cstate="print"/>
          <a:stretch/>
        </p:blipFill>
        <p:spPr>
          <a:xfrm>
            <a:off x="1656000" y="360"/>
            <a:ext cx="6028560" cy="685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CustomShape 1"/>
          <p:cNvSpPr/>
          <p:nvPr/>
        </p:nvSpPr>
        <p:spPr>
          <a:xfrm>
            <a:off x="457200" y="704160"/>
            <a:ext cx="822852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2" name="CustomShape 2"/>
          <p:cNvSpPr/>
          <p:nvPr/>
        </p:nvSpPr>
        <p:spPr>
          <a:xfrm>
            <a:off x="457200" y="1935360"/>
            <a:ext cx="8228520" cy="27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43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280" cy="5857200"/>
          </a:xfrm>
          <a:prstGeom prst="rect">
            <a:avLst/>
          </a:prstGeom>
          <a:ln>
            <a:noFill/>
          </a:ln>
        </p:spPr>
      </p:pic>
      <p:sp>
        <p:nvSpPr>
          <p:cNvPr id="444" name="CustomShape 3"/>
          <p:cNvSpPr/>
          <p:nvPr/>
        </p:nvSpPr>
        <p:spPr>
          <a:xfrm>
            <a:off x="964800" y="5934600"/>
            <a:ext cx="6904800" cy="91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5400" b="1" strike="noStrike" spc="-1">
                <a:solidFill>
                  <a:srgbClr val="9DB9FF"/>
                </a:solidFill>
                <a:latin typeface="Arial"/>
                <a:ea typeface="DejaVu Sans"/>
              </a:rPr>
              <a:t>НА ЛБУ НАПИСАНО</a:t>
            </a:r>
            <a:endParaRPr lang="ru-RU" sz="5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CustomShape 1"/>
          <p:cNvSpPr/>
          <p:nvPr/>
        </p:nvSpPr>
        <p:spPr>
          <a:xfrm>
            <a:off x="685800" y="2130480"/>
            <a:ext cx="7771680" cy="1469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46" name="CustomShape 2"/>
          <p:cNvSpPr/>
          <p:nvPr/>
        </p:nvSpPr>
        <p:spPr>
          <a:xfrm>
            <a:off x="1371600" y="3886200"/>
            <a:ext cx="6400080" cy="1751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47" name="Picture 2"/>
          <p:cNvPicPr/>
          <p:nvPr/>
        </p:nvPicPr>
        <p:blipFill>
          <a:blip r:embed="rId2"/>
          <a:stretch/>
        </p:blipFill>
        <p:spPr>
          <a:xfrm>
            <a:off x="-46080" y="-20160"/>
            <a:ext cx="9175320" cy="6877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CustomShape 1"/>
          <p:cNvSpPr/>
          <p:nvPr/>
        </p:nvSpPr>
        <p:spPr>
          <a:xfrm>
            <a:off x="428760" y="1643040"/>
            <a:ext cx="8228520" cy="92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6000" b="1" strike="noStrike" spc="-1">
                <a:solidFill>
                  <a:srgbClr val="000000"/>
                </a:solidFill>
                <a:latin typeface="Georgia"/>
                <a:ea typeface="DejaVu Sans"/>
              </a:rPr>
              <a:t>1 команда</a:t>
            </a:r>
            <a:endParaRPr lang="ru-RU" sz="6000" b="0" strike="noStrike" spc="-1">
              <a:latin typeface="Arial"/>
            </a:endParaRPr>
          </a:p>
        </p:txBody>
      </p:sp>
      <p:sp>
        <p:nvSpPr>
          <p:cNvPr id="449" name="CustomShape 2"/>
          <p:cNvSpPr/>
          <p:nvPr/>
        </p:nvSpPr>
        <p:spPr>
          <a:xfrm>
            <a:off x="457200" y="1935360"/>
            <a:ext cx="8228520" cy="27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CustomShape 1"/>
          <p:cNvSpPr/>
          <p:nvPr/>
        </p:nvSpPr>
        <p:spPr>
          <a:xfrm>
            <a:off x="457200" y="704160"/>
            <a:ext cx="8228520" cy="67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Александр Сергеевич Пушкин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451" name="Рисунок 450"/>
          <p:cNvPicPr/>
          <p:nvPr/>
        </p:nvPicPr>
        <p:blipFill>
          <a:blip r:embed="rId2"/>
          <a:stretch/>
        </p:blipFill>
        <p:spPr>
          <a:xfrm>
            <a:off x="2736000" y="1872000"/>
            <a:ext cx="3438000" cy="4011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CustomShape 1"/>
          <p:cNvSpPr/>
          <p:nvPr/>
        </p:nvSpPr>
        <p:spPr>
          <a:xfrm>
            <a:off x="571320" y="2857320"/>
            <a:ext cx="8228520" cy="73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Творительный падеж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CustomShape 1"/>
          <p:cNvSpPr/>
          <p:nvPr/>
        </p:nvSpPr>
        <p:spPr>
          <a:xfrm>
            <a:off x="457200" y="704160"/>
            <a:ext cx="8228520" cy="73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Georgia"/>
                <a:ea typeface="DejaVu Sans"/>
              </a:rPr>
              <a:t>“Война и мир”</a:t>
            </a:r>
            <a:endParaRPr lang="ru-RU" sz="4800" b="0" strike="noStrike" spc="-1">
              <a:latin typeface="Arial"/>
            </a:endParaRPr>
          </a:p>
        </p:txBody>
      </p:sp>
      <p:pic>
        <p:nvPicPr>
          <p:cNvPr id="454" name="Рисунок 453"/>
          <p:cNvPicPr/>
          <p:nvPr/>
        </p:nvPicPr>
        <p:blipFill>
          <a:blip r:embed="rId2"/>
          <a:stretch/>
        </p:blipFill>
        <p:spPr>
          <a:xfrm>
            <a:off x="1049040" y="1579320"/>
            <a:ext cx="7374960" cy="47566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CustomShape 1"/>
          <p:cNvSpPr/>
          <p:nvPr/>
        </p:nvSpPr>
        <p:spPr>
          <a:xfrm>
            <a:off x="457200" y="704160"/>
            <a:ext cx="8228520" cy="73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Имя существительное</a:t>
            </a:r>
            <a:endParaRPr lang="ru-RU" sz="4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CustomShape 1"/>
          <p:cNvSpPr/>
          <p:nvPr/>
        </p:nvSpPr>
        <p:spPr>
          <a:xfrm>
            <a:off x="457200" y="704160"/>
            <a:ext cx="8228520" cy="92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60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Чацкий</a:t>
            </a:r>
            <a:endParaRPr lang="ru-RU" sz="6000" b="0" strike="noStrike" spc="-1">
              <a:latin typeface="Arial"/>
            </a:endParaRPr>
          </a:p>
        </p:txBody>
      </p:sp>
      <p:pic>
        <p:nvPicPr>
          <p:cNvPr id="457" name="Рисунок 456"/>
          <p:cNvPicPr/>
          <p:nvPr/>
        </p:nvPicPr>
        <p:blipFill>
          <a:blip r:embed="rId2"/>
          <a:stretch/>
        </p:blipFill>
        <p:spPr>
          <a:xfrm>
            <a:off x="1625040" y="2217960"/>
            <a:ext cx="5790960" cy="39020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CustomShape 1"/>
          <p:cNvSpPr/>
          <p:nvPr/>
        </p:nvSpPr>
        <p:spPr>
          <a:xfrm>
            <a:off x="428760" y="2214720"/>
            <a:ext cx="8228520" cy="10148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6600" b="1" strike="noStrike" spc="-1">
                <a:solidFill>
                  <a:srgbClr val="000000"/>
                </a:solidFill>
                <a:latin typeface="Georgia"/>
                <a:ea typeface="DejaVu Sans"/>
              </a:rPr>
              <a:t>2 команда</a:t>
            </a:r>
            <a:endParaRPr lang="ru-RU" sz="6600" b="0" strike="noStrike" spc="-1">
              <a:latin typeface="Arial"/>
            </a:endParaRPr>
          </a:p>
        </p:txBody>
      </p:sp>
      <p:sp>
        <p:nvSpPr>
          <p:cNvPr id="459" name="CustomShape 2"/>
          <p:cNvSpPr/>
          <p:nvPr/>
        </p:nvSpPr>
        <p:spPr>
          <a:xfrm>
            <a:off x="457200" y="1935360"/>
            <a:ext cx="8228520" cy="438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CustomShape 1"/>
          <p:cNvSpPr/>
          <p:nvPr/>
        </p:nvSpPr>
        <p:spPr>
          <a:xfrm>
            <a:off x="457200" y="704160"/>
            <a:ext cx="8228520" cy="676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Михаил Юрьевич Лермонтов</a:t>
            </a:r>
            <a:endParaRPr lang="ru-RU" sz="4400" b="0" strike="noStrike" spc="-1">
              <a:latin typeface="Arial"/>
            </a:endParaRPr>
          </a:p>
        </p:txBody>
      </p:sp>
      <p:pic>
        <p:nvPicPr>
          <p:cNvPr id="461" name="Рисунок 460"/>
          <p:cNvPicPr/>
          <p:nvPr/>
        </p:nvPicPr>
        <p:blipFill>
          <a:blip r:embed="rId2"/>
          <a:stretch/>
        </p:blipFill>
        <p:spPr>
          <a:xfrm>
            <a:off x="2664000" y="1872000"/>
            <a:ext cx="3221280" cy="4123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CustomShape 1"/>
          <p:cNvSpPr/>
          <p:nvPr/>
        </p:nvSpPr>
        <p:spPr>
          <a:xfrm>
            <a:off x="457200" y="704160"/>
            <a:ext cx="8228520" cy="830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54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Родительный падеж</a:t>
            </a:r>
            <a:endParaRPr lang="ru-RU" sz="54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CustomShape 1"/>
          <p:cNvSpPr/>
          <p:nvPr/>
        </p:nvSpPr>
        <p:spPr>
          <a:xfrm>
            <a:off x="457200" y="704160"/>
            <a:ext cx="8228520" cy="738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48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«Отцы и дети»</a:t>
            </a:r>
            <a:endParaRPr lang="ru-RU" sz="4800" b="0" strike="noStrike" spc="-1">
              <a:latin typeface="Arial"/>
            </a:endParaRPr>
          </a:p>
        </p:txBody>
      </p:sp>
      <p:pic>
        <p:nvPicPr>
          <p:cNvPr id="464" name="Рисунок 463"/>
          <p:cNvPicPr/>
          <p:nvPr/>
        </p:nvPicPr>
        <p:blipFill>
          <a:blip r:embed="rId2"/>
          <a:stretch/>
        </p:blipFill>
        <p:spPr>
          <a:xfrm>
            <a:off x="1440000" y="2050920"/>
            <a:ext cx="6457320" cy="43228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CustomShape 1"/>
          <p:cNvSpPr/>
          <p:nvPr/>
        </p:nvSpPr>
        <p:spPr>
          <a:xfrm>
            <a:off x="457200" y="704160"/>
            <a:ext cx="8228520" cy="9226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ru-RU" sz="6000" b="1" strike="noStrike" spc="-1">
                <a:solidFill>
                  <a:srgbClr val="000000"/>
                </a:solidFill>
                <a:latin typeface="Times New Roman"/>
                <a:ea typeface="DejaVu Sans"/>
              </a:rPr>
              <a:t>глагол </a:t>
            </a:r>
            <a:endParaRPr lang="ru-RU" sz="60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CustomShape 1"/>
          <p:cNvSpPr/>
          <p:nvPr/>
        </p:nvSpPr>
        <p:spPr>
          <a:xfrm>
            <a:off x="1688040" y="357120"/>
            <a:ext cx="3378600" cy="1004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ru-RU" sz="6000" b="0" strike="noStrike" spc="-1">
                <a:solidFill>
                  <a:srgbClr val="000000"/>
                </a:solidFill>
                <a:latin typeface="Georgia"/>
                <a:ea typeface="DejaVu Sans"/>
              </a:rPr>
              <a:t>Печорин</a:t>
            </a:r>
            <a:endParaRPr lang="ru-RU" sz="6000" b="0" strike="noStrike" spc="-1">
              <a:latin typeface="Arial"/>
            </a:endParaRPr>
          </a:p>
        </p:txBody>
      </p:sp>
      <p:pic>
        <p:nvPicPr>
          <p:cNvPr id="467" name="Рисунок 466"/>
          <p:cNvPicPr/>
          <p:nvPr/>
        </p:nvPicPr>
        <p:blipFill>
          <a:blip r:embed="rId2"/>
          <a:stretch/>
        </p:blipFill>
        <p:spPr>
          <a:xfrm>
            <a:off x="2520000" y="1584000"/>
            <a:ext cx="4440240" cy="48344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8" name="Picture 2"/>
          <p:cNvPicPr/>
          <p:nvPr/>
        </p:nvPicPr>
        <p:blipFill>
          <a:blip r:embed="rId2"/>
          <a:stretch/>
        </p:blipFill>
        <p:spPr>
          <a:xfrm>
            <a:off x="0" y="-18000"/>
            <a:ext cx="9143280" cy="6875280"/>
          </a:xfrm>
          <a:prstGeom prst="rect">
            <a:avLst/>
          </a:prstGeom>
          <a:ln>
            <a:noFill/>
          </a:ln>
        </p:spPr>
      </p:pic>
      <p:sp>
        <p:nvSpPr>
          <p:cNvPr id="469" name="CustomShape 1"/>
          <p:cNvSpPr/>
          <p:nvPr/>
        </p:nvSpPr>
        <p:spPr>
          <a:xfrm>
            <a:off x="457200" y="704160"/>
            <a:ext cx="3542400" cy="30812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6600" b="0" strike="noStrike" spc="-1">
                <a:solidFill>
                  <a:srgbClr val="000000"/>
                </a:solidFill>
                <a:latin typeface="Georgia"/>
                <a:ea typeface="DejaVu Sans"/>
              </a:rPr>
              <a:t>Глухо</a:t>
            </a:r>
            <a:r>
              <a:t/>
            </a:r>
            <a:br/>
            <a:r>
              <a:rPr lang="ru-RU" sz="6600" b="0" strike="noStrike" spc="-1">
                <a:solidFill>
                  <a:srgbClr val="000000"/>
                </a:solidFill>
                <a:latin typeface="Georgia"/>
                <a:ea typeface="DejaVu Sans"/>
              </a:rPr>
              <a:t> как в танке</a:t>
            </a:r>
            <a:endParaRPr lang="ru-RU" sz="6600" b="0" strike="noStrike" spc="-1">
              <a:latin typeface="Arial"/>
            </a:endParaRPr>
          </a:p>
        </p:txBody>
      </p:sp>
      <p:sp>
        <p:nvSpPr>
          <p:cNvPr id="470" name="CustomShape 2"/>
          <p:cNvSpPr/>
          <p:nvPr/>
        </p:nvSpPr>
        <p:spPr>
          <a:xfrm>
            <a:off x="457200" y="704160"/>
            <a:ext cx="8228520" cy="5533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CustomShape 1"/>
          <p:cNvSpPr/>
          <p:nvPr/>
        </p:nvSpPr>
        <p:spPr>
          <a:xfrm>
            <a:off x="457200" y="704160"/>
            <a:ext cx="8228520" cy="11419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472" name="CustomShape 2"/>
          <p:cNvSpPr/>
          <p:nvPr/>
        </p:nvSpPr>
        <p:spPr>
          <a:xfrm>
            <a:off x="457200" y="1935360"/>
            <a:ext cx="8228520" cy="276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73" name="Picture 2"/>
          <p:cNvPicPr/>
          <p:nvPr/>
        </p:nvPicPr>
        <p:blipFill>
          <a:blip r:embed="rId2"/>
          <a:stretch/>
        </p:blipFill>
        <p:spPr>
          <a:xfrm>
            <a:off x="0" y="0"/>
            <a:ext cx="9143280" cy="68572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xmlns:p14="http://schemas.microsoft.com/office/powerpoint/2010/main" xmlns=""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322</TotalTime>
  <Words>61</Words>
  <Application>Trio_Office/6.2.8.2$Windows_x86 LibreOffice_project/</Application>
  <PresentationFormat>Экран (4:3)</PresentationFormat>
  <Paragraphs>51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8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>МО Томторская СОШ</dc:creator>
  <dc:description/>
  <cp:lastModifiedBy>света</cp:lastModifiedBy>
  <cp:revision>35</cp:revision>
  <dcterms:created xsi:type="dcterms:W3CDTF">2021-03-12T04:54:27Z</dcterms:created>
  <dcterms:modified xsi:type="dcterms:W3CDTF">2021-11-24T05:33:36Z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12.0000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Экран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53</vt:i4>
  </property>
</Properties>
</file>