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E407-97EE-45D0-8E69-45F72E6C941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D440-8205-4B39-8902-ED94C2CE9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E407-97EE-45D0-8E69-45F72E6C941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D440-8205-4B39-8902-ED94C2CE9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E407-97EE-45D0-8E69-45F72E6C941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D440-8205-4B39-8902-ED94C2CE9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E407-97EE-45D0-8E69-45F72E6C941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D440-8205-4B39-8902-ED94C2CE9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E407-97EE-45D0-8E69-45F72E6C941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D440-8205-4B39-8902-ED94C2CE9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E407-97EE-45D0-8E69-45F72E6C941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D440-8205-4B39-8902-ED94C2CE9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E407-97EE-45D0-8E69-45F72E6C941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D440-8205-4B39-8902-ED94C2CE9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E407-97EE-45D0-8E69-45F72E6C941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D440-8205-4B39-8902-ED94C2CE9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E407-97EE-45D0-8E69-45F72E6C941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D440-8205-4B39-8902-ED94C2CE9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E407-97EE-45D0-8E69-45F72E6C941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D440-8205-4B39-8902-ED94C2CE9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6E407-97EE-45D0-8E69-45F72E6C941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D440-8205-4B39-8902-ED94C2CE9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6E407-97EE-45D0-8E69-45F72E6C941D}" type="datetimeFigureOut">
              <a:rPr lang="ru-RU" smtClean="0"/>
              <a:pPr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9D440-8205-4B39-8902-ED94C2CE94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737"/>
            <a:ext cx="7772400" cy="307183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Уход за спецодеждой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(материал для урока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ПМОП </a:t>
            </a:r>
            <a:br>
              <a:rPr lang="ru-RU" sz="2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8 классе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адаптивной школы)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ÐÐ°ÑÑÐ¸Ð½ÐºÐ¸ Ð¿Ð¾ Ð·Ð°Ð¿ÑÐ¾ÑÑ ÑÐ¿ÐµÑÐ¾Ð´ÐµÐ¶Ð´Ð° Ð¼ÐµÐ´ÑÐ°Ð±Ð¾ÑÐ½Ð¸ÐºÐ° ÑÐ¾ÑÐ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1928826" cy="1446620"/>
          </a:xfrm>
          <a:prstGeom prst="rect">
            <a:avLst/>
          </a:prstGeom>
          <a:noFill/>
        </p:spPr>
      </p:pic>
      <p:pic>
        <p:nvPicPr>
          <p:cNvPr id="22532" name="Picture 4" descr="ÐÐ°ÑÑÐ¸Ð½ÐºÐ¸ Ð¿Ð¾ Ð·Ð°Ð¿ÑÐ¾ÑÑ ÑÐ¿ÐµÑÐ¾Ð´ÐµÐ¶Ð´Ð° Ð¼ÐµÐ´ÑÐ°Ð±Ð¾ÑÐ½Ð¸ÐºÐ° ÑÐ¾ÑÐ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4643446"/>
            <a:ext cx="1633536" cy="19496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35798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4000" cap="all" dirty="0" smtClean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Правильный уход за 				спецодеждой (своевременная чистка, стирка, ремонт) - обязательное условие сохранения ее внешнего</a:t>
            </a:r>
          </a:p>
          <a:p>
            <a:pPr algn="just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вида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и защитных </a:t>
            </a:r>
          </a:p>
          <a:p>
            <a:pPr algn="just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свойств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 течение </a:t>
            </a:r>
          </a:p>
          <a:p>
            <a:pPr algn="just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всего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периода эксплуатации.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0"/>
            <a:ext cx="1937875" cy="1857388"/>
          </a:xfrm>
          <a:prstGeom prst="rect">
            <a:avLst/>
          </a:prstGeom>
          <a:noFill/>
        </p:spPr>
      </p:pic>
      <p:pic>
        <p:nvPicPr>
          <p:cNvPr id="5" name="Picture 2" descr="ÐÐ°ÑÑÐ¸Ð½ÐºÐ¸ Ð¿Ð¾ Ð·Ð°Ð¿ÑÐ¾ÑÑ ÑÐ¿ÐµÑÐ¾Ð´ÐµÐ¶Ð´Ð° Ð¼ÐµÐ´ÑÐ°Ð±Ð¾ÑÐ½Ð¸ÐºÐ° ÑÐ¾ÑÐ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3571876"/>
            <a:ext cx="2565983" cy="2018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7166"/>
            <a:ext cx="8329642" cy="576899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	Осуществлять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стирку и чистку спецодежды надлежит в соответствии с правилами по уходу, изложенными в виде символов на ярлыках, размещенных на внутренней поверхности изделий.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8258204" cy="555468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		Для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очистки спецодежды от загрязнений используется несколько основных способов.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401080" cy="569755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	1. Промышленная 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стирка (очистка одежды с помощью воды и 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специальных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 моющих средств).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401080" cy="5768997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	2. Химчистка 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(удаление грязи и пятен, которые не поддаются обычной стирке, каким-либо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растворителем).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  <a:p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58204" cy="5697559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3.Аквачистка 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(удаление грязи и пятен с помощью воды и поверхностно активных веществ ПАВ).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401080" cy="642942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Мелкий ремонт одежды: </a:t>
            </a:r>
          </a:p>
          <a:p>
            <a:pPr algn="just">
              <a:lnSpc>
                <a:spcPct val="120000"/>
              </a:lnSpc>
              <a:buFontTx/>
              <a:buChar char="-"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пришивка оторванных пуговиц, металлических крючков и петель; </a:t>
            </a:r>
          </a:p>
          <a:p>
            <a:pPr algn="just">
              <a:lnSpc>
                <a:spcPct val="120000"/>
              </a:lnSpc>
              <a:buFontTx/>
              <a:buChar char="-"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восстановление изношенных или обметка новых петель;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Мелкий ремонт одежды: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58204" cy="5429288"/>
          </a:xfrm>
        </p:spPr>
        <p:txBody>
          <a:bodyPr>
            <a:normAutofit fontScale="92500"/>
          </a:bodyPr>
          <a:lstStyle/>
          <a:p>
            <a:pPr algn="just">
              <a:buFontTx/>
              <a:buChar char="-"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ремонт распоровшихся швов;</a:t>
            </a:r>
          </a:p>
          <a:p>
            <a:pPr algn="just">
              <a:buFontTx/>
              <a:buChar char="-"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ремонт нижних краев брюк; </a:t>
            </a:r>
          </a:p>
          <a:p>
            <a:pPr algn="just">
              <a:buFontTx/>
              <a:buChar char="-"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изготовление и пришивание вешалки; </a:t>
            </a:r>
            <a:endParaRPr lang="ru-RU" sz="5400" dirty="0" smtClean="0"/>
          </a:p>
          <a:p>
            <a:pPr algn="just">
              <a:buFontTx/>
              <a:buChar char="-"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чистка и утюжка изделия.</a:t>
            </a:r>
          </a:p>
          <a:p>
            <a:pPr algn="just">
              <a:buNone/>
            </a:pP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00042"/>
            <a:ext cx="8643998" cy="5626121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			Правильный 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уход за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			спецодеждой - 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			экономия 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средств на приобретение спецодежды и гарантированная защита работников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ÐÐ°ÑÑÐ¸Ð½ÐºÐ¸ Ð¿Ð¾ Ð·Ð°Ð¿ÑÐ¾ÑÑ ÑÐ¿ÐµÑÐ¾Ð´ÐµÐ¶Ð´Ð° Ð¼ÐµÐ´ÑÐ°Ð±Ð¾ÑÐ½Ð¸ÐºÐ° ÑÐ¾ÑÐ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5" y="4571993"/>
            <a:ext cx="2071702" cy="2071702"/>
          </a:xfrm>
          <a:prstGeom prst="rect">
            <a:avLst/>
          </a:prstGeom>
          <a:noFill/>
        </p:spPr>
      </p:pic>
      <p:pic>
        <p:nvPicPr>
          <p:cNvPr id="5124" name="Picture 4" descr="ÐÐ°ÑÑÐ¸Ð½ÐºÐ¸ Ð¿Ð¾ Ð·Ð°Ð¿ÑÐ¾ÑÑ ÑÐ¿ÐµÑÐ¾Ð´ÐµÐ¶Ð´Ð° Ð¼ÐµÐ´ÑÐ°Ð±Ð¾ÑÐ½Ð¸ÐºÐ° ÑÐ¾ÑÐ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14356"/>
            <a:ext cx="2057400" cy="2228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23</Words>
  <Application>Microsoft Office PowerPoint</Application>
  <PresentationFormat>Экран (4:3)</PresentationFormat>
  <Paragraphs>22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Уход за спецодеждой (материал для урока ПМОП  в 8 классе адаптивной школы)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Мелкий ремонт одежды: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pc4</dc:creator>
  <cp:lastModifiedBy>pc4</cp:lastModifiedBy>
  <cp:revision>30</cp:revision>
  <dcterms:created xsi:type="dcterms:W3CDTF">2019-01-22T03:10:01Z</dcterms:created>
  <dcterms:modified xsi:type="dcterms:W3CDTF">2020-01-29T09:27:24Z</dcterms:modified>
</cp:coreProperties>
</file>