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30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18" r:id="rId11"/>
    <p:sldId id="257" r:id="rId12"/>
    <p:sldId id="285" r:id="rId13"/>
    <p:sldId id="296" r:id="rId14"/>
    <p:sldId id="299" r:id="rId15"/>
    <p:sldId id="298" r:id="rId16"/>
    <p:sldId id="297" r:id="rId17"/>
    <p:sldId id="290" r:id="rId18"/>
    <p:sldId id="295" r:id="rId19"/>
    <p:sldId id="294" r:id="rId20"/>
    <p:sldId id="293" r:id="rId21"/>
    <p:sldId id="292" r:id="rId22"/>
    <p:sldId id="291" r:id="rId23"/>
    <p:sldId id="289" r:id="rId24"/>
    <p:sldId id="286" r:id="rId25"/>
    <p:sldId id="287" r:id="rId26"/>
    <p:sldId id="288" r:id="rId27"/>
    <p:sldId id="331" r:id="rId28"/>
    <p:sldId id="332" r:id="rId29"/>
    <p:sldId id="336" r:id="rId30"/>
    <p:sldId id="335" r:id="rId31"/>
    <p:sldId id="333" r:id="rId32"/>
    <p:sldId id="338" r:id="rId33"/>
    <p:sldId id="337" r:id="rId34"/>
    <p:sldId id="334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36" autoAdjust="0"/>
    <p:restoredTop sz="94660"/>
  </p:normalViewPr>
  <p:slideViewPr>
    <p:cSldViewPr>
      <p:cViewPr>
        <p:scale>
          <a:sx n="70" d="100"/>
          <a:sy n="70" d="100"/>
        </p:scale>
        <p:origin x="-1272" y="-8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7EF3A-C2D1-4B56-873D-4599A81BDE32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C61C1-0D95-4E69-ABE1-D0E33956A1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657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A2566-C544-4CAA-9CA4-91CD65F23224}" type="datetimeFigureOut">
              <a:rPr lang="ru-RU" smtClean="0"/>
              <a:pPr/>
              <a:t>пн 15.05.23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6B4FD-4574-42CC-94FA-E2A202A5D5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1.xml"/><Relationship Id="rId3" Type="http://schemas.openxmlformats.org/officeDocument/2006/relationships/slide" Target="slide12.xml"/><Relationship Id="rId7" Type="http://schemas.openxmlformats.org/officeDocument/2006/relationships/slide" Target="slide16.xml"/><Relationship Id="rId12" Type="http://schemas.openxmlformats.org/officeDocument/2006/relationships/slide" Target="slide20.xml"/><Relationship Id="rId17" Type="http://schemas.openxmlformats.org/officeDocument/2006/relationships/slide" Target="slide25.xml"/><Relationship Id="rId2" Type="http://schemas.openxmlformats.org/officeDocument/2006/relationships/image" Target="../media/image5.png"/><Relationship Id="rId16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11" Type="http://schemas.openxmlformats.org/officeDocument/2006/relationships/slide" Target="slide19.xml"/><Relationship Id="rId5" Type="http://schemas.openxmlformats.org/officeDocument/2006/relationships/slide" Target="slide14.xml"/><Relationship Id="rId15" Type="http://schemas.openxmlformats.org/officeDocument/2006/relationships/slide" Target="slide24.xml"/><Relationship Id="rId10" Type="http://schemas.openxmlformats.org/officeDocument/2006/relationships/slide" Target="slide18.xml"/><Relationship Id="rId4" Type="http://schemas.openxmlformats.org/officeDocument/2006/relationships/slide" Target="slide13.xml"/><Relationship Id="rId9" Type="http://schemas.openxmlformats.org/officeDocument/2006/relationships/slide" Target="slide26.xml"/><Relationship Id="rId14" Type="http://schemas.openxmlformats.org/officeDocument/2006/relationships/slide" Target="slide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857364"/>
            <a:ext cx="7772400" cy="3529012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/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Географическая викторина</a:t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 «</a:t>
            </a:r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Мой край родной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»</a:t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 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для учащихся  8-х  классов</a:t>
            </a:r>
            <a:r>
              <a:rPr lang="ru-RU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</a:br>
            <a:endParaRPr lang="ru-RU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406" y="1412776"/>
            <a:ext cx="76177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Самопрезентация</a:t>
            </a:r>
            <a:r>
              <a:rPr lang="ru-RU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</a:t>
            </a:r>
            <a:endParaRPr lang="ru-RU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6536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649210884_60-vsegda-pomnim-com-p-yuzhnaya-osetiya-priroda-foto-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436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8740" y="574065"/>
            <a:ext cx="78637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ru-RU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1</a:t>
            </a:r>
          </a:p>
          <a:p>
            <a:endParaRPr lang="ru-RU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«Собери карту» 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2214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665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183" y="1484784"/>
            <a:ext cx="818467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ЗАДАНИЕ 2</a:t>
            </a:r>
          </a:p>
          <a:p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«РАЗМИНКА КАПИТАНОВ»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63125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edia.abon-news.ru/2020/01/959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3"/>
            <a:ext cx="9144000" cy="685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572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700808"/>
            <a:ext cx="828092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ЗАДАНИЕ 3</a:t>
            </a:r>
          </a:p>
          <a:p>
            <a:endParaRPr lang="ru-RU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Что лишнее»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00113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21500484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Урух, Ардон, Терек, Волга</a:t>
            </a:r>
          </a:p>
          <a:p>
            <a:endParaRPr lang="ru-RU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2.Змейские горы, Уральские горы, </a:t>
            </a:r>
          </a:p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Лесистый хребет,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Верхоянский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хребет.</a:t>
            </a:r>
          </a:p>
          <a:p>
            <a:endParaRPr lang="ru-RU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3.Медведь, волк, лиса, песец.</a:t>
            </a:r>
          </a:p>
          <a:p>
            <a:endParaRPr lang="ru-RU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4.Колокольчик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Ардонский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Молодило Осетинское, </a:t>
            </a:r>
          </a:p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Подснежник 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Лагодехский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ягель.</a:t>
            </a:r>
          </a:p>
          <a:p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5839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2143116"/>
            <a:ext cx="7929618" cy="156966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  <a:sp3d>
            <a:bevelT w="101600" prst="riblet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«Узнай меня»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692696"/>
            <a:ext cx="39004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4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357290" y="1214422"/>
            <a:ext cx="1143002" cy="1143002"/>
          </a:xfrm>
          <a:prstGeom prst="rect">
            <a:avLst/>
          </a:prstGeom>
        </p:spPr>
      </p:pic>
      <p:sp>
        <p:nvSpPr>
          <p:cNvPr id="9" name="TextBox 8">
            <a:hlinkClick r:id="rId3" action="ppaction://hlinksldjump"/>
          </p:cNvPr>
          <p:cNvSpPr txBox="1"/>
          <p:nvPr/>
        </p:nvSpPr>
        <p:spPr>
          <a:xfrm>
            <a:off x="1643042" y="1428736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0" name="Рисунок 49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00298" y="1214422"/>
            <a:ext cx="1143002" cy="1143002"/>
          </a:xfrm>
          <a:prstGeom prst="rect">
            <a:avLst/>
          </a:prstGeom>
        </p:spPr>
      </p:pic>
      <p:sp>
        <p:nvSpPr>
          <p:cNvPr id="51" name="TextBox 50">
            <a:hlinkClick r:id="rId4" action="ppaction://hlinksldjump"/>
          </p:cNvPr>
          <p:cNvSpPr txBox="1"/>
          <p:nvPr/>
        </p:nvSpPr>
        <p:spPr>
          <a:xfrm>
            <a:off x="2786050" y="1428736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3" name="Рисунок 52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868" y="1214422"/>
            <a:ext cx="1143002" cy="1143002"/>
          </a:xfrm>
          <a:prstGeom prst="rect">
            <a:avLst/>
          </a:prstGeom>
        </p:spPr>
      </p:pic>
      <p:sp>
        <p:nvSpPr>
          <p:cNvPr id="54" name="TextBox 53">
            <a:hlinkClick r:id="rId5" action="ppaction://hlinksldjump"/>
          </p:cNvPr>
          <p:cNvSpPr txBox="1"/>
          <p:nvPr/>
        </p:nvSpPr>
        <p:spPr>
          <a:xfrm>
            <a:off x="3857620" y="1428736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3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6" name="Рисунок 55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714876" y="1214422"/>
            <a:ext cx="1143002" cy="1143002"/>
          </a:xfrm>
          <a:prstGeom prst="rect">
            <a:avLst/>
          </a:prstGeom>
        </p:spPr>
      </p:pic>
      <p:sp>
        <p:nvSpPr>
          <p:cNvPr id="57" name="TextBox 56">
            <a:hlinkClick r:id="rId6" action="ppaction://hlinksldjump"/>
          </p:cNvPr>
          <p:cNvSpPr txBox="1"/>
          <p:nvPr/>
        </p:nvSpPr>
        <p:spPr>
          <a:xfrm>
            <a:off x="5000628" y="1428736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4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9" name="Рисунок 58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86446" y="1214422"/>
            <a:ext cx="1143002" cy="1143002"/>
          </a:xfrm>
          <a:prstGeom prst="rect">
            <a:avLst/>
          </a:prstGeom>
        </p:spPr>
      </p:pic>
      <p:sp>
        <p:nvSpPr>
          <p:cNvPr id="60" name="TextBox 59">
            <a:hlinkClick r:id="rId7" action="ppaction://hlinksldjump"/>
          </p:cNvPr>
          <p:cNvSpPr txBox="1"/>
          <p:nvPr/>
        </p:nvSpPr>
        <p:spPr>
          <a:xfrm>
            <a:off x="6072198" y="1428736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5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62" name="Рисунок 61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857356" y="2214554"/>
            <a:ext cx="1143002" cy="1143002"/>
          </a:xfrm>
          <a:prstGeom prst="rect">
            <a:avLst/>
          </a:prstGeom>
        </p:spPr>
      </p:pic>
      <p:sp>
        <p:nvSpPr>
          <p:cNvPr id="63" name="TextBox 62">
            <a:hlinkClick r:id="rId8" action="ppaction://hlinksldjump"/>
          </p:cNvPr>
          <p:cNvSpPr txBox="1"/>
          <p:nvPr/>
        </p:nvSpPr>
        <p:spPr>
          <a:xfrm>
            <a:off x="2143108" y="2428868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6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65" name="Рисунок 64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868" y="5072074"/>
            <a:ext cx="1143002" cy="1143002"/>
          </a:xfrm>
          <a:prstGeom prst="rect">
            <a:avLst/>
          </a:prstGeom>
        </p:spPr>
      </p:pic>
      <p:sp>
        <p:nvSpPr>
          <p:cNvPr id="66" name="TextBox 65">
            <a:hlinkClick r:id="rId9" action="ppaction://hlinksldjump"/>
          </p:cNvPr>
          <p:cNvSpPr txBox="1"/>
          <p:nvPr/>
        </p:nvSpPr>
        <p:spPr>
          <a:xfrm>
            <a:off x="3714744" y="5286388"/>
            <a:ext cx="867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15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68" name="Рисунок 67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000364" y="2214554"/>
            <a:ext cx="1143002" cy="1143002"/>
          </a:xfrm>
          <a:prstGeom prst="rect">
            <a:avLst/>
          </a:prstGeom>
        </p:spPr>
      </p:pic>
      <p:sp>
        <p:nvSpPr>
          <p:cNvPr id="69" name="TextBox 68">
            <a:hlinkClick r:id="rId10" action="ppaction://hlinksldjump"/>
          </p:cNvPr>
          <p:cNvSpPr txBox="1"/>
          <p:nvPr/>
        </p:nvSpPr>
        <p:spPr>
          <a:xfrm>
            <a:off x="3286116" y="2428868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7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71" name="Рисунок 70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143372" y="2143116"/>
            <a:ext cx="1143002" cy="1143002"/>
          </a:xfrm>
          <a:prstGeom prst="rect">
            <a:avLst/>
          </a:prstGeom>
        </p:spPr>
      </p:pic>
      <p:sp>
        <p:nvSpPr>
          <p:cNvPr id="72" name="TextBox 71">
            <a:hlinkClick r:id="rId11" action="ppaction://hlinksldjump"/>
          </p:cNvPr>
          <p:cNvSpPr txBox="1"/>
          <p:nvPr/>
        </p:nvSpPr>
        <p:spPr>
          <a:xfrm>
            <a:off x="4429124" y="2357430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8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74" name="Рисунок 73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286380" y="2214554"/>
            <a:ext cx="1143002" cy="1143002"/>
          </a:xfrm>
          <a:prstGeom prst="rect">
            <a:avLst/>
          </a:prstGeom>
        </p:spPr>
      </p:pic>
      <p:sp>
        <p:nvSpPr>
          <p:cNvPr id="75" name="TextBox 74">
            <a:hlinkClick r:id="rId12" action="ppaction://hlinksldjump"/>
          </p:cNvPr>
          <p:cNvSpPr txBox="1"/>
          <p:nvPr/>
        </p:nvSpPr>
        <p:spPr>
          <a:xfrm>
            <a:off x="5572132" y="2428868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9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77" name="Рисунок 76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428860" y="3143248"/>
            <a:ext cx="1143002" cy="1143002"/>
          </a:xfrm>
          <a:prstGeom prst="rect">
            <a:avLst/>
          </a:prstGeom>
        </p:spPr>
      </p:pic>
      <p:sp>
        <p:nvSpPr>
          <p:cNvPr id="78" name="TextBox 77">
            <a:hlinkClick r:id="rId13" action="ppaction://hlinksldjump"/>
          </p:cNvPr>
          <p:cNvSpPr txBox="1"/>
          <p:nvPr/>
        </p:nvSpPr>
        <p:spPr>
          <a:xfrm>
            <a:off x="2571736" y="3357562"/>
            <a:ext cx="867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10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0" name="Рисунок 79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643306" y="3143248"/>
            <a:ext cx="1143002" cy="1143002"/>
          </a:xfrm>
          <a:prstGeom prst="rect">
            <a:avLst/>
          </a:prstGeom>
        </p:spPr>
      </p:pic>
      <p:sp>
        <p:nvSpPr>
          <p:cNvPr id="81" name="TextBox 80">
            <a:hlinkClick r:id="rId14" action="ppaction://hlinksldjump"/>
          </p:cNvPr>
          <p:cNvSpPr txBox="1"/>
          <p:nvPr/>
        </p:nvSpPr>
        <p:spPr>
          <a:xfrm>
            <a:off x="3786182" y="3357562"/>
            <a:ext cx="867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11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3" name="Рисунок 82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071802" y="4071942"/>
            <a:ext cx="1143002" cy="1143002"/>
          </a:xfrm>
          <a:prstGeom prst="rect">
            <a:avLst/>
          </a:prstGeom>
        </p:spPr>
      </p:pic>
      <p:sp>
        <p:nvSpPr>
          <p:cNvPr id="84" name="TextBox 83">
            <a:hlinkClick r:id="rId15" action="ppaction://hlinksldjump"/>
          </p:cNvPr>
          <p:cNvSpPr txBox="1"/>
          <p:nvPr/>
        </p:nvSpPr>
        <p:spPr>
          <a:xfrm>
            <a:off x="3214678" y="4286256"/>
            <a:ext cx="867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13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6" name="Рисунок 85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714876" y="3071810"/>
            <a:ext cx="1143002" cy="1143002"/>
          </a:xfrm>
          <a:prstGeom prst="rect">
            <a:avLst/>
          </a:prstGeom>
        </p:spPr>
      </p:pic>
      <p:sp>
        <p:nvSpPr>
          <p:cNvPr id="87" name="TextBox 86">
            <a:hlinkClick r:id="rId16" action="ppaction://hlinksldjump"/>
          </p:cNvPr>
          <p:cNvSpPr txBox="1"/>
          <p:nvPr/>
        </p:nvSpPr>
        <p:spPr>
          <a:xfrm>
            <a:off x="4857752" y="3286124"/>
            <a:ext cx="8675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12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89" name="Рисунок 88" descr="j0431620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143372" y="4143380"/>
            <a:ext cx="1143002" cy="1143002"/>
          </a:xfrm>
          <a:prstGeom prst="rect">
            <a:avLst/>
          </a:prstGeom>
        </p:spPr>
      </p:pic>
      <p:sp>
        <p:nvSpPr>
          <p:cNvPr id="90" name="TextBox 89">
            <a:hlinkClick r:id="rId17" action="ppaction://hlinksldjump"/>
          </p:cNvPr>
          <p:cNvSpPr txBox="1"/>
          <p:nvPr/>
        </p:nvSpPr>
        <p:spPr>
          <a:xfrm>
            <a:off x="4286248" y="4357694"/>
            <a:ext cx="867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14</a:t>
            </a:r>
            <a:endParaRPr lang="ru-RU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2" name="Пятиугольник 31">
            <a:hlinkClick r:id="rId12" action="ppaction://hlinksldjump"/>
          </p:cNvPr>
          <p:cNvSpPr/>
          <p:nvPr/>
        </p:nvSpPr>
        <p:spPr>
          <a:xfrm>
            <a:off x="7286644" y="6286520"/>
            <a:ext cx="1643074" cy="571480"/>
          </a:xfrm>
          <a:prstGeom prst="homePlate">
            <a:avLst>
              <a:gd name="adj" fmla="val 94139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выход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9" grpId="0"/>
      <p:bldP spid="51" grpId="0"/>
      <p:bldP spid="54" grpId="0"/>
      <p:bldP spid="57" grpId="0"/>
      <p:bldP spid="60" grpId="0"/>
      <p:bldP spid="63" grpId="0"/>
      <p:bldP spid="66" grpId="0"/>
      <p:bldP spid="69" grpId="0"/>
      <p:bldP spid="72" grpId="0"/>
      <p:bldP spid="75" grpId="0"/>
      <p:bldP spid="78" grpId="0"/>
      <p:bldP spid="81" grpId="0"/>
      <p:bldP spid="84" grpId="0"/>
      <p:bldP spid="87" grpId="0"/>
      <p:bldP spid="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428728" y="1785926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1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5545073" y="3929066"/>
            <a:ext cx="3357586" cy="2000264"/>
          </a:xfrm>
          <a:prstGeom prst="wedgeRoundRectCallout">
            <a:avLst>
              <a:gd name="adj1" fmla="val -91187"/>
              <a:gd name="adj2" fmla="val -76547"/>
              <a:gd name="adj3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latin typeface="Comic Sans MS" pitchFamily="66" charset="0"/>
              </a:rPr>
              <a:t>зубр</a:t>
            </a:r>
            <a:endParaRPr lang="ru-RU" sz="6000" dirty="0"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Акклиматизированное , парнокопытное млекопитающее из рода бизонов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428728" y="1785926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2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Comic Sans MS" pitchFamily="66" charset="0"/>
              </a:rPr>
              <a:t>дрофа</a:t>
            </a:r>
            <a:endParaRPr lang="ru-RU" sz="4000" dirty="0"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245085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Птица, ранее обитающая в Моздокском районе в названии которой есть нота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428728" y="1785926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3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кабан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Обитатель насаженного леса, питается кореньями,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желудями,грызунами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428728" y="1785926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4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Comic Sans MS" pitchFamily="66" charset="0"/>
              </a:rPr>
              <a:t>дуб</a:t>
            </a:r>
            <a:endParaRPr lang="ru-RU" sz="4400" dirty="0"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Comic Sans MS" pitchFamily="66" charset="0"/>
              </a:rPr>
              <a:t>Это самое могучее дерево РСО-А, его величают великаном лесов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428728" y="1785926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5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Comic Sans MS" pitchFamily="66" charset="0"/>
              </a:rPr>
              <a:t>тюльпан</a:t>
            </a:r>
            <a:endParaRPr lang="ru-RU" sz="4800" dirty="0"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Comic Sans MS" pitchFamily="66" charset="0"/>
              </a:rPr>
              <a:t>Этот цветок встречается в Моздокском районе весной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428728" y="1785926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6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Прометеева полёвка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Эндемик РСО-А, грызун 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428728" y="1785926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7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подорожник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Это растение называют другом туристов и  используют для лечения ран и ожогов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428728" y="1785926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8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лиса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Хищница, охотится на грызунов, имеет красивый мех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500134" y="1785902"/>
              <a:ext cx="5261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9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чабрец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Ароматный полукустарник, ценное лекарственное растение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285820" y="178590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10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Степная гадюка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Шелестя, шурша травой Проползает кнут живой Вот он встал и зашипел Подходи кто очень смел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285820" y="178590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11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076056" y="3929066"/>
            <a:ext cx="3960440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Переднеазиатский</a:t>
            </a:r>
          </a:p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леопард</a:t>
            </a: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Это животное имеет статус «0», является символом РСО-А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357258" y="178590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12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4071942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хомяк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572296" cy="242889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Я запасливее всех</a:t>
            </a:r>
          </a:p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 меня друзья щека Вроде сумки для орехов</a:t>
            </a:r>
          </a:p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Или скажем вещмешка</a:t>
            </a:r>
          </a:p>
          <a:p>
            <a:pPr algn="ctr"/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357258" y="178590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13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ромашки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Comic Sans MS" pitchFamily="66" charset="0"/>
              </a:rPr>
              <a:t>Стоят в поле сестрички- желтый глазок, белые реснички </a:t>
            </a: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357258" y="178590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14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364088" y="3864282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Дагестанский тур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00100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Копытное животное, эндемик Кавказа</a:t>
            </a:r>
          </a:p>
        </p:txBody>
      </p:sp>
      <p:sp>
        <p:nvSpPr>
          <p:cNvPr id="15" name="Пятиугольник 14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0"/>
            <a:ext cx="1143002" cy="1143002"/>
            <a:chOff x="1142976" y="1571612"/>
            <a:chExt cx="1143002" cy="1143002"/>
          </a:xfrm>
        </p:grpSpPr>
        <p:pic>
          <p:nvPicPr>
            <p:cNvPr id="5" name="Рисунок 4" descr="j0431620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142976" y="1571612"/>
              <a:ext cx="1143002" cy="114300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357258" y="1785902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15</a:t>
              </a:r>
              <a:endParaRPr lang="ru-RU" sz="4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</p:txBody>
        </p:sp>
      </p:grpSp>
      <p:sp>
        <p:nvSpPr>
          <p:cNvPr id="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rightArrow">
            <a:avLst/>
          </a:prstGeom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71604" y="214290"/>
            <a:ext cx="328917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Вопрос: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429256" y="3929066"/>
            <a:ext cx="3357586" cy="2000264"/>
          </a:xfrm>
          <a:prstGeom prst="wedgeRectCallout">
            <a:avLst>
              <a:gd name="adj1" fmla="val -102167"/>
              <a:gd name="adj2" fmla="val -7431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орёл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1071538" y="1357298"/>
            <a:ext cx="6143668" cy="2071702"/>
          </a:xfrm>
          <a:prstGeom prst="round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Его называют царём птиц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6" name="Пятиугольник 15">
            <a:hlinkClick r:id="rId5" action="ppaction://hlinksldjump"/>
          </p:cNvPr>
          <p:cNvSpPr/>
          <p:nvPr/>
        </p:nvSpPr>
        <p:spPr>
          <a:xfrm>
            <a:off x="7143768" y="6357958"/>
            <a:ext cx="1714512" cy="285752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1819" y="764704"/>
            <a:ext cx="64700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5</a:t>
            </a:r>
          </a:p>
          <a:p>
            <a:pPr algn="ctr"/>
            <a:endParaRPr lang="ru-RU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«Самый быстрый»</a:t>
            </a:r>
          </a:p>
        </p:txBody>
      </p:sp>
    </p:spTree>
    <p:extLst>
      <p:ext uri="{BB962C8B-B14F-4D97-AF65-F5344CB8AC3E}">
        <p14:creationId xmlns:p14="http://schemas.microsoft.com/office/powerpoint/2010/main" val="956074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700808"/>
            <a:ext cx="707033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Владикавказ</a:t>
            </a:r>
            <a:endParaRPr lang="ru-RU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9627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529384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3"/>
            <a:ext cx="9144000" cy="820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46701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0676" y="764704"/>
            <a:ext cx="473232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</a:t>
            </a: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«Мы вместе»</a:t>
            </a:r>
            <a:endParaRPr lang="ru-RU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2598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692696"/>
            <a:ext cx="9140003" cy="4924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ХАРАКТЕРИСТИКИ ГОРОДА</a:t>
            </a:r>
          </a:p>
          <a:p>
            <a:pPr marL="342900" indent="-342900">
              <a:buAutoNum type="arabicPeriod"/>
            </a:pPr>
            <a:r>
              <a:rPr lang="ru-RU" sz="3200" b="1" dirty="0" smtClean="0">
                <a:solidFill>
                  <a:srgbClr val="C00000"/>
                </a:solidFill>
              </a:rPr>
              <a:t>В каком административном районе находится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 город?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2.Какие формы рельефа близко расположены ?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3.Какие полезные ископаемые добывают рядом?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4.Какие водоёмы близко к городу расположены?</a:t>
            </a:r>
          </a:p>
          <a:p>
            <a:pPr marL="342900" indent="-342900">
              <a:buAutoNum type="arabicPeriod" startAt="5"/>
            </a:pPr>
            <a:r>
              <a:rPr lang="ru-RU" sz="3200" b="1" dirty="0" smtClean="0">
                <a:solidFill>
                  <a:srgbClr val="C00000"/>
                </a:solidFill>
              </a:rPr>
              <a:t>В какой природной зоне находится город?</a:t>
            </a:r>
          </a:p>
          <a:p>
            <a:pPr marL="342900" indent="-342900">
              <a:buAutoNum type="arabicPeriod" startAt="5"/>
            </a:pPr>
            <a:r>
              <a:rPr lang="ru-RU" sz="3200" b="1" dirty="0" smtClean="0">
                <a:solidFill>
                  <a:srgbClr val="C00000"/>
                </a:solidFill>
              </a:rPr>
              <a:t>Перечислите растительный и животный мир.</a:t>
            </a:r>
          </a:p>
          <a:p>
            <a:pPr marL="342900" indent="-342900">
              <a:buAutoNum type="arabicPeriod" startAt="5"/>
            </a:pPr>
            <a:r>
              <a:rPr lang="ru-RU" sz="3200" b="1" dirty="0" smtClean="0">
                <a:solidFill>
                  <a:srgbClr val="C00000"/>
                </a:solidFill>
              </a:rPr>
              <a:t>Назовите близко расположенные ООПТ.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202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916" y="0"/>
            <a:ext cx="943643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463764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chool154.ru/wp-content/uploads/2022/11/2022-11-07_11-35-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6" y="332656"/>
            <a:ext cx="9075535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805993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4d91b3412992d9a0f6eea32886f4bcb157430317-909800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218"/>
            <a:ext cx="8964488" cy="687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274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358</Words>
  <Application>Microsoft Office PowerPoint</Application>
  <PresentationFormat>Экран (4:3)</PresentationFormat>
  <Paragraphs>135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 Географическая викторина  «Мой край родной»    для учащихся  8-х  классов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SamForum.ws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по географии  «Самый умный»   для учащихся  8-х  классов</dc:title>
  <dc:creator>Карезина Нина Валентиновна</dc:creator>
  <cp:lastModifiedBy>Win_DEZEL</cp:lastModifiedBy>
  <cp:revision>104</cp:revision>
  <dcterms:created xsi:type="dcterms:W3CDTF">2010-01-17T19:31:04Z</dcterms:created>
  <dcterms:modified xsi:type="dcterms:W3CDTF">2023-05-15T22:30:25Z</dcterms:modified>
</cp:coreProperties>
</file>