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6" autoAdjust="0"/>
    <p:restoredTop sz="94660"/>
  </p:normalViewPr>
  <p:slideViewPr>
    <p:cSldViewPr snapToGrid="0">
      <p:cViewPr varScale="1">
        <p:scale>
          <a:sx n="43" d="100"/>
          <a:sy n="43" d="100"/>
        </p:scale>
        <p:origin x="78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45B4-1C83-453C-9929-9B34061A64FA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CC99F-26E3-40E3-9E94-3C24FD15B2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493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45B4-1C83-453C-9929-9B34061A64FA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CC99F-26E3-40E3-9E94-3C24FD15B2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086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45B4-1C83-453C-9929-9B34061A64FA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CC99F-26E3-40E3-9E94-3C24FD15B2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779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45B4-1C83-453C-9929-9B34061A64FA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CC99F-26E3-40E3-9E94-3C24FD15B2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824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45B4-1C83-453C-9929-9B34061A64FA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CC99F-26E3-40E3-9E94-3C24FD15B2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97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45B4-1C83-453C-9929-9B34061A64FA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CC99F-26E3-40E3-9E94-3C24FD15B2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442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45B4-1C83-453C-9929-9B34061A64FA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CC99F-26E3-40E3-9E94-3C24FD15B2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748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45B4-1C83-453C-9929-9B34061A64FA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CC99F-26E3-40E3-9E94-3C24FD15B2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63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45B4-1C83-453C-9929-9B34061A64FA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CC99F-26E3-40E3-9E94-3C24FD15B2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307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45B4-1C83-453C-9929-9B34061A64FA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CC99F-26E3-40E3-9E94-3C24FD15B2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544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45B4-1C83-453C-9929-9B34061A64FA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CC99F-26E3-40E3-9E94-3C24FD15B2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547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345B4-1C83-453C-9929-9B34061A64FA}" type="datetimeFigureOut">
              <a:rPr lang="ru-RU" smtClean="0"/>
              <a:t>13.07.2023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CC99F-26E3-40E3-9E94-3C24FD15B2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25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08" y="1122363"/>
            <a:ext cx="11405414" cy="55379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1556321" y="106958"/>
            <a:ext cx="77155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</a:rPr>
              <a:t>А в Африке, а в Африке…</a:t>
            </a:r>
            <a:endParaRPr lang="ru-RU" sz="54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68704" y="5736995"/>
            <a:ext cx="46804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Подготовила воспитатель </a:t>
            </a:r>
          </a:p>
          <a:p>
            <a:r>
              <a:rPr lang="ru-RU" b="1" dirty="0" smtClean="0"/>
              <a:t>МБДОУ «Детский сад № 105» г. Рязани</a:t>
            </a:r>
          </a:p>
          <a:p>
            <a:r>
              <a:rPr lang="ru-RU" b="1" dirty="0" smtClean="0"/>
              <a:t>Королева А.А.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2210070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733" y="346075"/>
            <a:ext cx="8221133" cy="616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5850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57" y="-123986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879" y="324495"/>
            <a:ext cx="9082006" cy="620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269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467" y="0"/>
            <a:ext cx="9177866" cy="687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961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67" y="0"/>
            <a:ext cx="96011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4014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" y="266700"/>
            <a:ext cx="9804399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6316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34" y="165100"/>
            <a:ext cx="10363200" cy="669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8271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0"/>
            <a:ext cx="9550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0349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70781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537" y="110066"/>
            <a:ext cx="91281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2948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5467" y="-76201"/>
            <a:ext cx="12462933" cy="71204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077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8921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733" y="0"/>
            <a:ext cx="96604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1672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3882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47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1" y="1"/>
            <a:ext cx="8890000" cy="676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9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395" y="0"/>
            <a:ext cx="93985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050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11" y="0"/>
            <a:ext cx="10058400" cy="670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3717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134" y="0"/>
            <a:ext cx="838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1047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23</Words>
  <Application>Microsoft Office PowerPoint</Application>
  <PresentationFormat>Широкоэкранный</PresentationFormat>
  <Paragraphs>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7</cp:revision>
  <dcterms:created xsi:type="dcterms:W3CDTF">2022-05-31T11:46:47Z</dcterms:created>
  <dcterms:modified xsi:type="dcterms:W3CDTF">2023-07-13T11:52:05Z</dcterms:modified>
</cp:coreProperties>
</file>