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9"/>
  </p:notesMasterIdLst>
  <p:sldIdLst>
    <p:sldId id="272" r:id="rId2"/>
    <p:sldId id="256" r:id="rId3"/>
    <p:sldId id="261" r:id="rId4"/>
    <p:sldId id="262" r:id="rId5"/>
    <p:sldId id="263" r:id="rId6"/>
    <p:sldId id="264" r:id="rId7"/>
    <p:sldId id="265" r:id="rId8"/>
    <p:sldId id="266" r:id="rId9"/>
    <p:sldId id="257" r:id="rId10"/>
    <p:sldId id="258" r:id="rId11"/>
    <p:sldId id="259" r:id="rId12"/>
    <p:sldId id="260" r:id="rId13"/>
    <p:sldId id="267" r:id="rId14"/>
    <p:sldId id="268" r:id="rId15"/>
    <p:sldId id="269" r:id="rId16"/>
    <p:sldId id="270" r:id="rId17"/>
    <p:sldId id="271" r:id="rId1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3" d="100"/>
          <a:sy n="83" d="100"/>
        </p:scale>
        <p:origin x="-1426" y="-77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0E785E8-2D98-4BF5-8E86-749710F86D49}" type="datetimeFigureOut">
              <a:rPr lang="ru-RU" smtClean="0"/>
              <a:t>25.09.2023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295795B-1F8F-434C-AB91-76B982D16BE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0606275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295795B-1F8F-434C-AB91-76B982D16BE9}" type="slidenum">
              <a:rPr lang="ru-RU" smtClean="0"/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0910481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9A487D-8256-433E-88EA-DE6091EF2D6F}" type="datetimeFigureOut">
              <a:rPr lang="ru-RU" smtClean="0"/>
              <a:t>25.09.2023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FC1D3C-AE8D-41CD-81F5-8C02EFBF102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858989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9A487D-8256-433E-88EA-DE6091EF2D6F}" type="datetimeFigureOut">
              <a:rPr lang="ru-RU" smtClean="0"/>
              <a:t>25.09.2023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FC1D3C-AE8D-41CD-81F5-8C02EFBF102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194457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9A487D-8256-433E-88EA-DE6091EF2D6F}" type="datetimeFigureOut">
              <a:rPr lang="ru-RU" smtClean="0"/>
              <a:t>25.09.2023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FC1D3C-AE8D-41CD-81F5-8C02EFBF102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757928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9A487D-8256-433E-88EA-DE6091EF2D6F}" type="datetimeFigureOut">
              <a:rPr lang="ru-RU" smtClean="0"/>
              <a:t>25.09.2023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FC1D3C-AE8D-41CD-81F5-8C02EFBF102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578903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9A487D-8256-433E-88EA-DE6091EF2D6F}" type="datetimeFigureOut">
              <a:rPr lang="ru-RU" smtClean="0"/>
              <a:t>25.09.2023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FC1D3C-AE8D-41CD-81F5-8C02EFBF102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958155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9A487D-8256-433E-88EA-DE6091EF2D6F}" type="datetimeFigureOut">
              <a:rPr lang="ru-RU" smtClean="0"/>
              <a:t>25.09.2023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FC1D3C-AE8D-41CD-81F5-8C02EFBF102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803428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9A487D-8256-433E-88EA-DE6091EF2D6F}" type="datetimeFigureOut">
              <a:rPr lang="ru-RU" smtClean="0"/>
              <a:t>25.09.2023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FC1D3C-AE8D-41CD-81F5-8C02EFBF102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386859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9A487D-8256-433E-88EA-DE6091EF2D6F}" type="datetimeFigureOut">
              <a:rPr lang="ru-RU" smtClean="0"/>
              <a:t>25.09.2023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FC1D3C-AE8D-41CD-81F5-8C02EFBF102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061946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9A487D-8256-433E-88EA-DE6091EF2D6F}" type="datetimeFigureOut">
              <a:rPr lang="ru-RU" smtClean="0"/>
              <a:t>25.09.2023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FC1D3C-AE8D-41CD-81F5-8C02EFBF102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643591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9A487D-8256-433E-88EA-DE6091EF2D6F}" type="datetimeFigureOut">
              <a:rPr lang="ru-RU" smtClean="0"/>
              <a:t>25.09.2023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FC1D3C-AE8D-41CD-81F5-8C02EFBF102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376842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9A487D-8256-433E-88EA-DE6091EF2D6F}" type="datetimeFigureOut">
              <a:rPr lang="ru-RU" smtClean="0"/>
              <a:t>25.09.2023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FC1D3C-AE8D-41CD-81F5-8C02EFBF102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305438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9A487D-8256-433E-88EA-DE6091EF2D6F}" type="datetimeFigureOut">
              <a:rPr lang="ru-RU" smtClean="0"/>
              <a:t>25.09.2023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FC1D3C-AE8D-41CD-81F5-8C02EFBF102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437671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548680"/>
            <a:ext cx="8229600" cy="5577483"/>
          </a:xfrm>
        </p:spPr>
        <p:txBody>
          <a:bodyPr>
            <a:normAutofit fontScale="92500" lnSpcReduction="10000"/>
          </a:bodyPr>
          <a:lstStyle/>
          <a:p>
            <a:pPr marL="0" indent="0" algn="ctr">
              <a:buNone/>
            </a:pPr>
            <a:r>
              <a:rPr lang="ru-RU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Зачем учить английский язык?</a:t>
            </a:r>
          </a:p>
          <a:p>
            <a:pPr marL="0" indent="0" algn="ctr">
              <a:buNone/>
            </a:pPr>
            <a:r>
              <a:rPr lang="ru-RU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 класс</a:t>
            </a:r>
          </a:p>
          <a:p>
            <a:pPr marL="0" indent="0" algn="ctr">
              <a:buNone/>
            </a:pPr>
            <a:r>
              <a:rPr lang="ru-RU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Вводный урок</a:t>
            </a:r>
            <a:endParaRPr lang="ru-RU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buNone/>
            </a:pPr>
            <a:r>
              <a:rPr lang="ru-RU" dirty="0"/>
              <a:t> </a:t>
            </a:r>
            <a:endParaRPr lang="ru-RU" dirty="0" smtClean="0"/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 smtClean="0"/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 smtClean="0"/>
          </a:p>
          <a:p>
            <a:pPr marL="0" indent="0">
              <a:buNone/>
            </a:pPr>
            <a:r>
              <a:rPr lang="ru-RU" sz="2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Автор: Набиева Л.В учитель английского языка</a:t>
            </a:r>
          </a:p>
          <a:p>
            <a:pPr marL="0" indent="0">
              <a:buNone/>
            </a:pPr>
            <a:r>
              <a:rPr lang="ru-RU" sz="2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МБОУ СОШ №56 </a:t>
            </a:r>
          </a:p>
          <a:p>
            <a:pPr marL="0" indent="0">
              <a:buNone/>
            </a:pPr>
            <a:r>
              <a:rPr lang="ru-RU" sz="2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г. Новокузнецк</a:t>
            </a:r>
            <a:endParaRPr lang="ru-RU" sz="2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8137888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188640"/>
            <a:ext cx="6408711" cy="65701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713419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dirty="0" smtClean="0"/>
              <a:t>Russia</a:t>
            </a:r>
            <a:endParaRPr lang="ru-RU" sz="5400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3949" y="1772816"/>
            <a:ext cx="6894513" cy="46815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273856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8388" y="1556792"/>
            <a:ext cx="7005637" cy="47609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000" b="1" dirty="0" smtClean="0"/>
              <a:t>Canada </a:t>
            </a:r>
            <a:endParaRPr lang="ru-RU" sz="6000" b="1" dirty="0"/>
          </a:p>
        </p:txBody>
      </p:sp>
    </p:spTree>
    <p:extLst>
      <p:ext uri="{BB962C8B-B14F-4D97-AF65-F5344CB8AC3E}">
        <p14:creationId xmlns:p14="http://schemas.microsoft.com/office/powerpoint/2010/main" val="7105486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000" b="1" dirty="0" smtClean="0"/>
              <a:t>USA</a:t>
            </a:r>
            <a:endParaRPr lang="ru-RU" sz="6000" b="1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1268760"/>
            <a:ext cx="7488832" cy="49863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421646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000" b="1" dirty="0" smtClean="0"/>
              <a:t>Great Britain</a:t>
            </a:r>
            <a:endParaRPr lang="ru-RU" sz="6000" b="1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57425" y="1484784"/>
            <a:ext cx="4627563" cy="5257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40276" y="1709263"/>
            <a:ext cx="2289423" cy="12914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128339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4624"/>
            <a:ext cx="8229600" cy="1143000"/>
          </a:xfrm>
        </p:spPr>
        <p:txBody>
          <a:bodyPr>
            <a:normAutofit/>
          </a:bodyPr>
          <a:lstStyle/>
          <a:p>
            <a:r>
              <a:rPr lang="en-US" sz="6000" b="1" dirty="0" smtClean="0"/>
              <a:t>Australia</a:t>
            </a:r>
            <a:endParaRPr lang="ru-RU" sz="6000" b="1" dirty="0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1076634"/>
            <a:ext cx="6862464" cy="53273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165629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-162272"/>
            <a:ext cx="8229600" cy="1143000"/>
          </a:xfrm>
        </p:spPr>
        <p:txBody>
          <a:bodyPr>
            <a:normAutofit/>
          </a:bodyPr>
          <a:lstStyle/>
          <a:p>
            <a:r>
              <a:rPr lang="en-US" sz="6000" b="1" dirty="0" smtClean="0"/>
              <a:t>New </a:t>
            </a:r>
            <a:r>
              <a:rPr lang="en-US" sz="6000" b="1" dirty="0"/>
              <a:t>Z</a:t>
            </a:r>
            <a:r>
              <a:rPr lang="en-US" sz="6000" b="1" dirty="0" smtClean="0"/>
              <a:t>ealand</a:t>
            </a:r>
            <a:endParaRPr lang="ru-RU" sz="6000" b="1" dirty="0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5776" y="836712"/>
            <a:ext cx="3960440" cy="54774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76731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9380" y="692696"/>
            <a:ext cx="7769043" cy="53767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621243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971778"/>
            <a:ext cx="7860240" cy="38253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4646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9712" y="-315416"/>
            <a:ext cx="5688632" cy="70389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58239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225959"/>
            <a:ext cx="4456113" cy="6407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26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86095" y="1628800"/>
            <a:ext cx="4737100" cy="4067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288063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400472"/>
            <a:ext cx="4627563" cy="6016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29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55665" y="1556793"/>
            <a:ext cx="4898207" cy="33123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43252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346074"/>
            <a:ext cx="3541713" cy="61642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315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7944" y="1676496"/>
            <a:ext cx="4913313" cy="31575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973741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233363"/>
            <a:ext cx="4584700" cy="63896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33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9952" y="1412776"/>
            <a:ext cx="4926013" cy="3865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856971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292100"/>
            <a:ext cx="4792663" cy="6273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36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66125" y="228600"/>
            <a:ext cx="4865687" cy="6400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613297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3869" y="692696"/>
            <a:ext cx="4097337" cy="5895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638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1960" y="188640"/>
            <a:ext cx="4810125" cy="62372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086968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130</TotalTime>
  <Words>33</Words>
  <Application>Microsoft Office PowerPoint</Application>
  <PresentationFormat>Экран (4:3)</PresentationFormat>
  <Paragraphs>18</Paragraphs>
  <Slides>17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18" baseType="lpstr">
      <vt:lpstr>Тема Office</vt:lpstr>
      <vt:lpstr>Презентация PowerPoint</vt:lpstr>
      <vt:lpstr>Презентация PowerPoint</vt:lpstr>
      <vt:lpstr>Russia</vt:lpstr>
      <vt:lpstr>Canada </vt:lpstr>
      <vt:lpstr>USA</vt:lpstr>
      <vt:lpstr>Great Britain</vt:lpstr>
      <vt:lpstr>Australia</vt:lpstr>
      <vt:lpstr>New Zealand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Ученик</dc:creator>
  <cp:lastModifiedBy>Mef</cp:lastModifiedBy>
  <cp:revision>5</cp:revision>
  <dcterms:created xsi:type="dcterms:W3CDTF">2023-08-28T02:55:33Z</dcterms:created>
  <dcterms:modified xsi:type="dcterms:W3CDTF">2023-09-25T10:19:52Z</dcterms:modified>
</cp:coreProperties>
</file>