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4" r:id="rId3"/>
    <p:sldId id="262" r:id="rId4"/>
    <p:sldId id="263" r:id="rId5"/>
    <p:sldId id="265" r:id="rId6"/>
    <p:sldId id="266" r:id="rId7"/>
    <p:sldId id="267" r:id="rId8"/>
    <p:sldId id="268" r:id="rId9"/>
    <p:sldId id="271" r:id="rId10"/>
    <p:sldId id="270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29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10.06.2018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412" y="65808"/>
            <a:ext cx="5256584" cy="2825485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Материал для изготовления  постижёрных </a:t>
            </a:r>
          </a:p>
          <a:p>
            <a:r>
              <a:rPr lang="ru-RU" sz="4000" b="1" dirty="0" smtClean="0">
                <a:solidFill>
                  <a:schemeClr val="bg1"/>
                </a:solidFill>
              </a:rPr>
              <a:t> изделий</a:t>
            </a:r>
          </a:p>
          <a:p>
            <a:endParaRPr lang="ru-RU" dirty="0" smtClean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0" y="5517342"/>
            <a:ext cx="3921864" cy="134065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4" name="Picture 2" descr="http://hairlife.ru/forum/extensions/hcs_image_uploader/uploads/60000/4000/64030/p17ehcglaq8ie1g8c1n811bskb5l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425" y="1104899"/>
            <a:ext cx="3838575" cy="57531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hairlife.ru/forum/extensions/hcs_image_uploader/uploads/60000/4000/64030/p17ehcglapgi81jb9jmj1o0l1tn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212976"/>
            <a:ext cx="2698664" cy="17973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149" y="1340768"/>
            <a:ext cx="5616987" cy="5690390"/>
          </a:xfrm>
        </p:spPr>
        <p:txBody>
          <a:bodyPr>
            <a:noAutofit/>
          </a:bodyPr>
          <a:lstStyle/>
          <a:p>
            <a:r>
              <a:rPr lang="ru-RU" sz="2300" dirty="0" smtClean="0">
                <a:solidFill>
                  <a:schemeClr val="bg1"/>
                </a:solidFill>
              </a:rPr>
              <a:t>Искусственные волосы – один из современных способов изменить внешность женщины. Женщина – загадочное и интересное существо, всегда стремящееся быть прекрасным и использующее для этого любые доступные способы. Кроме этого, все глобальные перемены в ее жизни сопровождаются изменением прически. Если при этом женщина хочет укоротить волосы – все просто, а что делать тогда, когда ей хочется вдруг оказаться с длинной прической?</a:t>
            </a:r>
            <a:endParaRPr lang="ru-RU" sz="2300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8229600" cy="1152128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Искусственное волокно. </a:t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>Требования  к   искусственным волокнам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94189" y="2204864"/>
            <a:ext cx="3249811" cy="412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715436" cy="3226370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  <a:latin typeface="+mn-lt"/>
              </a:rPr>
              <a:t>Чтобы не ждать несколько месяцев для отращивания волос, можно с успехом применить несколько стандартных способов. К ним относятся парики, шиньоны и накладные локоны. Парики известны достаточно давно. Интересно, что вначале своего существования парик был сугубо мужским атрибутом. Его носили государственные чиновники и вельможи дома и на светских мероприятиях. Женщины редко использовали парики, так как имели свои длинные </a:t>
            </a:r>
            <a:r>
              <a:rPr lang="ru-RU" sz="2400" dirty="0" smtClean="0">
                <a:solidFill>
                  <a:schemeClr val="bg1"/>
                </a:solidFill>
              </a:rPr>
              <a:t>волосы.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2014" y="3412049"/>
            <a:ext cx="2701986" cy="3470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43" y="3453429"/>
            <a:ext cx="37719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 descr="http://www.color-art.su/files/articles/par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703" y="3412049"/>
            <a:ext cx="2417698" cy="34703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2016224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000" dirty="0" smtClean="0">
                <a:solidFill>
                  <a:schemeClr val="bg1"/>
                </a:solidFill>
                <a:latin typeface="+mn-lt"/>
              </a:rPr>
              <a:t>Шиньон – это достаточно объемный пучок волос, </a:t>
            </a:r>
            <a:r>
              <a:rPr lang="ru-RU" sz="2200" dirty="0" smtClean="0">
                <a:solidFill>
                  <a:schemeClr val="bg1"/>
                </a:solidFill>
                <a:latin typeface="+mn-lt"/>
              </a:rPr>
              <a:t>позволяющий сделать женщине хвост. Это может быть высокий хвост на макушке или на затылке. </a:t>
            </a:r>
            <a:br>
              <a:rPr lang="ru-RU" sz="2200" dirty="0" smtClean="0">
                <a:solidFill>
                  <a:schemeClr val="bg1"/>
                </a:solidFill>
                <a:latin typeface="+mn-lt"/>
              </a:rPr>
            </a:br>
            <a:r>
              <a:rPr lang="ru-RU" sz="2200" dirty="0" smtClean="0">
                <a:solidFill>
                  <a:schemeClr val="bg1"/>
                </a:solidFill>
                <a:latin typeface="+mn-lt"/>
              </a:rPr>
              <a:t>При этом хвост по вашему желанию может превратиться в пучок. Шиньон крепится невидимками, которые затем скрываются широкой лентой в тон одежде. Таким образом создается полное впечатление, что дама действительно имеет длинные волосы.</a:t>
            </a:r>
            <a:endParaRPr lang="ru-RU" sz="2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238030"/>
            <a:ext cx="2951347" cy="4391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278184"/>
            <a:ext cx="3287858" cy="4383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0" y="476672"/>
            <a:ext cx="4686304" cy="5976664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solidFill>
                  <a:schemeClr val="bg1"/>
                </a:solidFill>
                <a:latin typeface="+mn-lt"/>
              </a:rPr>
              <a:t>Накладные локоны – достаточно новое изобретение. </a:t>
            </a:r>
            <a:br>
              <a:rPr lang="ru-RU" sz="2000" dirty="0" smtClean="0">
                <a:solidFill>
                  <a:schemeClr val="bg1"/>
                </a:solidFill>
                <a:latin typeface="+mn-lt"/>
              </a:rPr>
            </a:br>
            <a:r>
              <a:rPr lang="ru-RU" sz="2000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ru-RU" sz="2000" dirty="0" smtClean="0">
                <a:solidFill>
                  <a:schemeClr val="bg1"/>
                </a:solidFill>
                <a:latin typeface="+mn-lt"/>
              </a:rPr>
            </a:br>
            <a:r>
              <a:rPr lang="ru-RU" sz="2000" dirty="0" smtClean="0">
                <a:solidFill>
                  <a:schemeClr val="bg1"/>
                </a:solidFill>
                <a:latin typeface="+mn-lt"/>
              </a:rPr>
              <a:t>Это отдельные пряди, которые используются для придания прическе объема или длины в определенном месте. </a:t>
            </a:r>
            <a:br>
              <a:rPr lang="ru-RU" sz="2000" dirty="0" smtClean="0">
                <a:solidFill>
                  <a:schemeClr val="bg1"/>
                </a:solidFill>
                <a:latin typeface="+mn-lt"/>
              </a:rPr>
            </a:br>
            <a:r>
              <a:rPr lang="ru-RU" sz="2000" dirty="0" smtClean="0">
                <a:solidFill>
                  <a:schemeClr val="bg1"/>
                </a:solidFill>
                <a:latin typeface="+mn-lt"/>
              </a:rPr>
              <a:t>Они могут быть прямыми или завитыми. Их также можно завить по своему усмотрению под стать выбранной прическе. Обычно накладные локоны вставляются в сложные завивки и прически. </a:t>
            </a:r>
            <a:br>
              <a:rPr lang="ru-RU" sz="2000" dirty="0" smtClean="0">
                <a:solidFill>
                  <a:schemeClr val="bg1"/>
                </a:solidFill>
                <a:latin typeface="+mn-lt"/>
              </a:rPr>
            </a:br>
            <a:r>
              <a:rPr lang="ru-RU" sz="2000" dirty="0">
                <a:solidFill>
                  <a:schemeClr val="bg1"/>
                </a:solidFill>
                <a:latin typeface="+mn-lt"/>
              </a:rPr>
              <a:t/>
            </a:r>
            <a:br>
              <a:rPr lang="ru-RU" sz="2000" dirty="0">
                <a:solidFill>
                  <a:schemeClr val="bg1"/>
                </a:solidFill>
                <a:latin typeface="+mn-lt"/>
              </a:rPr>
            </a:br>
            <a:r>
              <a:rPr lang="ru-RU" sz="2000" dirty="0" smtClean="0">
                <a:solidFill>
                  <a:schemeClr val="bg1"/>
                </a:solidFill>
                <a:latin typeface="+mn-lt"/>
              </a:rPr>
              <a:t>Пряди важно прикрепить, чтобы они не отвалились в самый неподходящий момент.</a:t>
            </a:r>
            <a:endParaRPr lang="ru-RU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663"/>
            <a:ext cx="3786182" cy="6728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0"/>
            <a:ext cx="5462918" cy="424601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Искусственные волосы решают еще один важный вопрос. Они помогают женщине поддерживать свой внешний вид на высоте, если вдруг свои волосы поддались необратимым негативным изменениям или стрижке, например: стрижка </a:t>
            </a:r>
            <a:r>
              <a:rPr lang="ru-RU" sz="2000" dirty="0" err="1" smtClean="0">
                <a:solidFill>
                  <a:schemeClr val="bg1"/>
                </a:solidFill>
              </a:rPr>
              <a:t>налысо</a:t>
            </a:r>
            <a:r>
              <a:rPr lang="ru-RU" sz="2000" dirty="0" smtClean="0">
                <a:solidFill>
                  <a:schemeClr val="bg1"/>
                </a:solidFill>
              </a:rPr>
              <a:t> при некоторых операциях, слабость и интенсивное выпадение волос в преклонном возрасте. 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Сильное повреждение волос возможно также при необдуманном использовании красок с содержанием аммиака.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0"/>
            <a:ext cx="3275856" cy="3823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http://fx4y.ru/hair/gor/small/1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56" y="3823215"/>
            <a:ext cx="4829347" cy="30183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4934000" y="4168660"/>
            <a:ext cx="4176464" cy="25093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 2"/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В этих случаях безжизненные волосы нужно обрезать, чтобы здоровые локоны могли отрасти вновь. Здесь как нельзя кстати будут такие искусственные волосы как парики и шиньоны.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2" y="357166"/>
            <a:ext cx="8929718" cy="292895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</a:rPr>
              <a:t>Есть несколько правил, которые помогут женщине незаметно стать намного привлекательней, используя искусственные волосы. Во-первых, парики должны быть очень высокого качества, иначе все сразу поймут, что это искусственные волосы. В настоящее время существенно повысились требования к закупаемым натуральным волосам для париков, которые в умелых руках затем превращаются в высококачественные изделия.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000372"/>
            <a:ext cx="3095630" cy="3714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2839" y="3000372"/>
            <a:ext cx="4402825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228601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 </a:t>
            </a:r>
            <a:r>
              <a:rPr lang="ru-RU" dirty="0" smtClean="0">
                <a:solidFill>
                  <a:schemeClr val="bg1"/>
                </a:solidFill>
              </a:rPr>
              <a:t>Шиньоны или накладные локоны должны в точности подходить тону волос. Исключения допускаются в случаях, когда локоны специально подбираются контрастного цвета и используются как перья в прическе.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074" name="Picture 2" descr="http://salon-evrika.com/wp-content/uploads/2011/09/DSC_00351-199x3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593467"/>
            <a:ext cx="2736304" cy="41250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hairlife.ru/forum/extensions/hcs_image_uploader/uploads/60000/0/60487/p17bivdei91td41m41l2v1t131cbo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2609"/>
          <a:stretch/>
        </p:blipFill>
        <p:spPr bwMode="auto">
          <a:xfrm>
            <a:off x="4644008" y="2749996"/>
            <a:ext cx="4238956" cy="41080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214290"/>
            <a:ext cx="8579296" cy="3429024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</a:rPr>
              <a:t>Очень важно, чтобы локоны и шиньоны были качественно закреплены с помощью заколок и невидимок. Чем изящней и незаметней крепеж, тем более естественно выглядит прическа. Правда бывает другой вариант, когда элементы крепежа специально выставляют напоказ и они играют роль симпатичного декора. Обычно такой прием используется на свадьбах, где заколка выполнена в виде маленьких белых цветочков, очень мило смотрящихся на голове невесты.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8396" y="3581537"/>
            <a:ext cx="4357718" cy="3271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3455155"/>
            <a:ext cx="2541144" cy="3430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8"/>
            <a:ext cx="6157918" cy="6357982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Уход за искусственными волосами: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bg1"/>
                </a:solidFill>
              </a:rPr>
              <a:t>1. Хранить шиньон или парик нужно на специальной подставке, ибо в сложенном виде они быстро деформируются. Обычно подставка имеет форму шара или человеческой головы, занимает немного места и позволяет взглянуть на парик как бы со стороны. 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bg1"/>
                </a:solidFill>
              </a:rPr>
              <a:t>2. Искусственные волосы периодически нуждаются в расчесывании. Это нужно делать очень аккуратно, иначе  можно вырвать волосы из основания. 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bg1"/>
                </a:solidFill>
              </a:rPr>
              <a:t>3. Мыть парик или шиньон рекомендуется только вручную не чаще раза в 2-3 месяца. После мойки волосы сушатся полотенцем, выворачиваются и при необходимости накручиваются на плойку или бигуди.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285728"/>
            <a:ext cx="2224509" cy="3334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4143380"/>
            <a:ext cx="23812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728"/>
            <a:ext cx="9144000" cy="321471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</a:rPr>
              <a:t>Отдельная история – полностью искусственные пряди, выращенные по специальной технологии. Они делаются из </a:t>
            </a:r>
            <a:r>
              <a:rPr lang="ru-RU" dirty="0" err="1" smtClean="0">
                <a:solidFill>
                  <a:schemeClr val="bg1"/>
                </a:solidFill>
              </a:rPr>
              <a:t>канекалона</a:t>
            </a:r>
            <a:r>
              <a:rPr lang="ru-RU" dirty="0" smtClean="0">
                <a:solidFill>
                  <a:schemeClr val="bg1"/>
                </a:solidFill>
              </a:rPr>
              <a:t> (материала, на основе морских водорослей). Такие волосы при правильном уходе могут «задержаться» на голове на несколько месяцев. В этот период потребуется коррекция и очень бережное отношение при мойке и сушке. Волосы из </a:t>
            </a:r>
            <a:r>
              <a:rPr lang="ru-RU" dirty="0" err="1" smtClean="0">
                <a:solidFill>
                  <a:schemeClr val="bg1"/>
                </a:solidFill>
              </a:rPr>
              <a:t>канекалона</a:t>
            </a:r>
            <a:r>
              <a:rPr lang="ru-RU" dirty="0" smtClean="0">
                <a:solidFill>
                  <a:schemeClr val="bg1"/>
                </a:solidFill>
              </a:rPr>
              <a:t> запрещается красить, оттенять или </a:t>
            </a:r>
            <a:r>
              <a:rPr lang="ru-RU" dirty="0" err="1" smtClean="0">
                <a:solidFill>
                  <a:schemeClr val="bg1"/>
                </a:solidFill>
              </a:rPr>
              <a:t>мелировать</a:t>
            </a:r>
            <a:r>
              <a:rPr lang="ru-RU" dirty="0" smtClean="0">
                <a:solidFill>
                  <a:schemeClr val="bg1"/>
                </a:solidFill>
              </a:rPr>
              <a:t>. Ярким примером многомесячного ношения искусственных прядей служат африканские косички, в которых настоящие волосы просто невозможно отличить от искусственных.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9547" y="3350004"/>
            <a:ext cx="2518168" cy="3357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416673"/>
            <a:ext cx="2190680" cy="329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 descr="http://moikompas.ru/img/compas/2008-01-14/strijka/5388253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47187"/>
            <a:ext cx="2520280" cy="33603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100</TotalTime>
  <Words>603</Words>
  <Application>Microsoft Office PowerPoint</Application>
  <PresentationFormat>Экран (4:3)</PresentationFormat>
  <Paragraphs>18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Бумажная</vt:lpstr>
      <vt:lpstr>Слайд 1</vt:lpstr>
      <vt:lpstr>Искусственное волокно.  Требования  к   искусственным волокнам</vt:lpstr>
      <vt:lpstr>Чтобы не ждать несколько месяцев для отращивания волос, можно с успехом применить несколько стандартных способов. К ним относятся парики, шиньоны и накладные локоны. Парики известны достаточно давно. Интересно, что вначале своего существования парик был сугубо мужским атрибутом. Его носили государственные чиновники и вельможи дома и на светских мероприятиях. Женщины редко использовали парики, так как имели свои длинные волосы.</vt:lpstr>
      <vt:lpstr>Шиньон – это достаточно объемный пучок волос, позволяющий сделать женщине хвост. Это может быть высокий хвост на макушке или на затылке.  При этом хвост по вашему желанию может превратиться в пучок. Шиньон крепится невидимками, которые затем скрываются широкой лентой в тон одежде. Таким образом создается полное впечатление, что дама действительно имеет длинные волосы.</vt:lpstr>
      <vt:lpstr>Накладные локоны – достаточно новое изобретение.   Это отдельные пряди, которые используются для придания прическе объема или длины в определенном месте.  Они могут быть прямыми или завитыми. Их также можно завить по своему усмотрению под стать выбранной прическе. Обычно накладные локоны вставляются в сложные завивки и прически.   Пряди важно прикрепить, чтобы они не отвалились в самый неподходящий момент.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ПМ.04 ¦Оформление причесок  Билет №2 </dc:title>
  <dc:creator>Admin</dc:creator>
  <cp:lastModifiedBy>Абылай</cp:lastModifiedBy>
  <cp:revision>15</cp:revision>
  <dcterms:created xsi:type="dcterms:W3CDTF">2013-04-04T18:07:55Z</dcterms:created>
  <dcterms:modified xsi:type="dcterms:W3CDTF">2018-06-10T10:42:36Z</dcterms:modified>
</cp:coreProperties>
</file>