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305" r:id="rId5"/>
    <p:sldId id="296" r:id="rId6"/>
    <p:sldId id="306" r:id="rId7"/>
    <p:sldId id="294" r:id="rId8"/>
    <p:sldId id="317" r:id="rId9"/>
    <p:sldId id="318" r:id="rId10"/>
    <p:sldId id="319" r:id="rId11"/>
    <p:sldId id="320" r:id="rId12"/>
    <p:sldId id="314" r:id="rId13"/>
    <p:sldId id="321" r:id="rId14"/>
    <p:sldId id="324" r:id="rId15"/>
    <p:sldId id="322" r:id="rId16"/>
    <p:sldId id="323" r:id="rId17"/>
    <p:sldId id="310" r:id="rId18"/>
    <p:sldId id="325" r:id="rId19"/>
    <p:sldId id="326" r:id="rId20"/>
    <p:sldId id="316" r:id="rId21"/>
  </p:sldIdLst>
  <p:sldSz cx="12192000" cy="6858000"/>
  <p:notesSz cx="6858000" cy="9144000"/>
  <p:defaultTextStyle>
    <a:defPPr rtl="0">
      <a:defRPr lang="ru-MO"/>
    </a:defPPr>
    <a:lvl1pPr marL="0" algn="l" defTabSz="914400" rtl="0" eaLnBrk="1" latinLnBrk="0" hangingPunct="1">
      <a:defRPr lang="ru-MO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MO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MO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MO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MO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MO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MO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MO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MO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85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57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Автор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7D9"/>
    <a:srgbClr val="93D3D9"/>
    <a:srgbClr val="AAD6FF"/>
    <a:srgbClr val="B2C8CD"/>
    <a:srgbClr val="CCD8D6"/>
    <a:srgbClr val="4F5945"/>
    <a:srgbClr val="73292A"/>
    <a:srgbClr val="7F867A"/>
    <a:srgbClr val="A65B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879" autoAdjust="0"/>
  </p:normalViewPr>
  <p:slideViewPr>
    <p:cSldViewPr snapToGrid="0">
      <p:cViewPr varScale="1">
        <p:scale>
          <a:sx n="87" d="100"/>
          <a:sy n="87" d="100"/>
        </p:scale>
        <p:origin x="696" y="96"/>
      </p:cViewPr>
      <p:guideLst>
        <p:guide orient="horz" pos="3385"/>
        <p:guide pos="3840"/>
        <p:guide orient="horz" pos="157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2" d="100"/>
          <a:sy n="72" d="100"/>
        </p:scale>
        <p:origin x="3524" y="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49852A6-C536-198B-0B36-808C24FAAF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MO"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F40B29C-E84A-E4D1-8998-1A961EC23B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MO" sz="1200"/>
            </a:lvl1pPr>
          </a:lstStyle>
          <a:p>
            <a:pPr rtl="0"/>
            <a:fld id="{D874E27E-5D1F-488F-8842-2EE4665658AB}" type="datetime1">
              <a:rPr lang="ru-RU" smtClean="0"/>
              <a:t>05.09.2023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CCE4DE7-ED89-D264-F004-38F2DF4879D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MO"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F7E8591-FF54-5A00-A703-95ABC16B78D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MO" sz="1200"/>
            </a:lvl1pPr>
          </a:lstStyle>
          <a:p>
            <a:pPr rtl="0"/>
            <a:fld id="{17369B77-94AB-0344-9EBF-9DB9EE8D3A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5974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MO"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MO" sz="1200"/>
            </a:lvl1pPr>
          </a:lstStyle>
          <a:p>
            <a:fld id="{B1CC0895-195D-42AE-A25E-8485D1B75B8A}" type="datetime1">
              <a:rPr lang="ru-RU" noProof="0" smtClean="0"/>
              <a:pPr/>
              <a:t>05.09.2023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MO"/>
            </a:defPPr>
          </a:lstStyle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MO"/>
            </a:def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MO"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MO" sz="1200"/>
            </a:lvl1pPr>
          </a:lstStyle>
          <a:p>
            <a:pPr rtl="0"/>
            <a:fld id="{0775476F-A808-1F46-A368-07984F6DA22E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1425272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ru-MO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MO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MO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MO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MO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MO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MO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MO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MO"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775476F-A808-1F46-A368-07984F6DA22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7844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0775476F-A808-1F46-A368-07984F6DA22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232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775476F-A808-1F46-A368-07984F6DA22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747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775476F-A808-1F46-A368-07984F6DA22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0831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775476F-A808-1F46-A368-07984F6DA22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153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775476F-A808-1F46-A368-07984F6DA22E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608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0775476F-A808-1F46-A368-07984F6DA22E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470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, содержащее текст, растение&#10;&#10;Автоматически созданное описание">
            <a:extLst>
              <a:ext uri="{FF2B5EF4-FFF2-40B4-BE49-F238E27FC236}">
                <a16:creationId xmlns:a16="http://schemas.microsoft.com/office/drawing/2014/main" id="{A26D6E84-B5BE-5F3E-8B3F-1A46C7F307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210" y="0"/>
            <a:ext cx="8392026" cy="6858000"/>
          </a:xfrm>
          <a:prstGeom prst="rect">
            <a:avLst/>
          </a:prstGeom>
        </p:spPr>
      </p:pic>
      <p:sp>
        <p:nvSpPr>
          <p:cNvPr id="7" name="Овал 6">
            <a:extLst>
              <a:ext uri="{FF2B5EF4-FFF2-40B4-BE49-F238E27FC236}">
                <a16:creationId xmlns:a16="http://schemas.microsoft.com/office/drawing/2014/main" id="{F0A7E03F-5776-960D-3CA6-7CE62AC96693}"/>
              </a:ext>
            </a:extLst>
          </p:cNvPr>
          <p:cNvSpPr/>
          <p:nvPr userDrawn="1"/>
        </p:nvSpPr>
        <p:spPr>
          <a:xfrm>
            <a:off x="3300284" y="654912"/>
            <a:ext cx="5591432" cy="559143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6A7464AF-3FD6-6193-CC95-A941ECE17B9D}"/>
              </a:ext>
            </a:extLst>
          </p:cNvPr>
          <p:cNvCxnSpPr>
            <a:cxnSpLocks/>
          </p:cNvCxnSpPr>
          <p:nvPr userDrawn="1"/>
        </p:nvCxnSpPr>
        <p:spPr>
          <a:xfrm>
            <a:off x="4359876" y="4300155"/>
            <a:ext cx="3472249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Рисунок 10" descr="Изображение, содержащее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5214731-3110-8D76-56DF-63353710419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9961" y="4157464"/>
            <a:ext cx="972078" cy="285381"/>
          </a:xfrm>
          <a:prstGeom prst="rect">
            <a:avLst/>
          </a:prstGeom>
        </p:spPr>
      </p:pic>
      <p:sp>
        <p:nvSpPr>
          <p:cNvPr id="17" name="Овал 16">
            <a:extLst>
              <a:ext uri="{FF2B5EF4-FFF2-40B4-BE49-F238E27FC236}">
                <a16:creationId xmlns:a16="http://schemas.microsoft.com/office/drawing/2014/main" id="{516369FF-9501-1944-3E3F-46CBFD515D8D}"/>
              </a:ext>
            </a:extLst>
          </p:cNvPr>
          <p:cNvSpPr/>
          <p:nvPr userDrawn="1"/>
        </p:nvSpPr>
        <p:spPr>
          <a:xfrm>
            <a:off x="3447535" y="807312"/>
            <a:ext cx="5296930" cy="529693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pic>
        <p:nvPicPr>
          <p:cNvPr id="13" name="Рисунок 12" descr="Изображение керамического изделия, фарфора&#10;&#10;Автоматически созданное описание">
            <a:extLst>
              <a:ext uri="{FF2B5EF4-FFF2-40B4-BE49-F238E27FC236}">
                <a16:creationId xmlns:a16="http://schemas.microsoft.com/office/drawing/2014/main" id="{AB1576B0-66ED-3F92-2AF8-4EF965E4E3F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338" y="4814449"/>
            <a:ext cx="1668775" cy="162143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E576603-B88C-9F7F-98A5-E94BD2C23E6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777" y="1164252"/>
            <a:ext cx="818801" cy="84550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9296" y="2660904"/>
            <a:ext cx="6693408" cy="1088136"/>
          </a:xfrm>
        </p:spPr>
        <p:txBody>
          <a:bodyPr rtlCol="0" anchor="b">
            <a:noAutofit/>
          </a:bodyPr>
          <a:lstStyle>
            <a:lvl1pPr algn="ctr">
              <a:defRPr lang="ru-MO" sz="46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6384" y="2267712"/>
            <a:ext cx="2999232" cy="438912"/>
          </a:xfrm>
        </p:spPr>
        <p:txBody>
          <a:bodyPr rtlCol="0"/>
          <a:lstStyle>
            <a:lvl1pPr marL="0" indent="0" algn="ctr">
              <a:buNone/>
              <a:defRPr lang="ru-MO" sz="2400"/>
            </a:lvl1pPr>
            <a:lvl2pPr marL="457200" indent="0" algn="ctr">
              <a:buNone/>
              <a:defRPr lang="ru-MO" sz="2000"/>
            </a:lvl2pPr>
            <a:lvl3pPr marL="914400" indent="0" algn="ctr">
              <a:buNone/>
              <a:defRPr lang="ru-MO" sz="1800"/>
            </a:lvl3pPr>
            <a:lvl4pPr marL="1371600" indent="0" algn="ctr">
              <a:buNone/>
              <a:defRPr lang="ru-MO" sz="1600"/>
            </a:lvl4pPr>
            <a:lvl5pPr marL="1828800" indent="0" algn="ctr">
              <a:buNone/>
              <a:defRPr lang="ru-MO" sz="1600"/>
            </a:lvl5pPr>
            <a:lvl6pPr marL="2286000" indent="0" algn="ctr">
              <a:buNone/>
              <a:defRPr lang="ru-MO" sz="1600"/>
            </a:lvl6pPr>
            <a:lvl7pPr marL="2743200" indent="0" algn="ctr">
              <a:buNone/>
              <a:defRPr lang="ru-MO" sz="1600"/>
            </a:lvl7pPr>
            <a:lvl8pPr marL="3200400" indent="0" algn="ctr">
              <a:buNone/>
              <a:defRPr lang="ru-MO" sz="1600"/>
            </a:lvl8pPr>
            <a:lvl9pPr marL="3657600" indent="0" algn="ctr">
              <a:buNone/>
              <a:defRPr lang="ru-MO"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ткани&#10;&#10;Автоматически созданное описание">
            <a:extLst>
              <a:ext uri="{FF2B5EF4-FFF2-40B4-BE49-F238E27FC236}">
                <a16:creationId xmlns:a16="http://schemas.microsoft.com/office/drawing/2014/main" id="{ABAD6905-AD97-1EAF-A4A3-D0BB13B12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013" y="1162701"/>
            <a:ext cx="1562100" cy="43942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3BCB4CA-03FB-81F4-F8A2-FA9C0DBDEB11}"/>
              </a:ext>
            </a:extLst>
          </p:cNvPr>
          <p:cNvSpPr/>
          <p:nvPr userDrawn="1"/>
        </p:nvSpPr>
        <p:spPr>
          <a:xfrm>
            <a:off x="0" y="0"/>
            <a:ext cx="6096000" cy="68695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pic>
        <p:nvPicPr>
          <p:cNvPr id="13" name="Рисунок 12" descr="Группа цветов&#10;&#10;Описание создано автоматически с низкой степенью достоверности">
            <a:extLst>
              <a:ext uri="{FF2B5EF4-FFF2-40B4-BE49-F238E27FC236}">
                <a16:creationId xmlns:a16="http://schemas.microsoft.com/office/drawing/2014/main" id="{138EDBF7-FA56-2BF9-ECFA-6C39FEE8F8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9852" flipH="1">
            <a:off x="1760954" y="2048834"/>
            <a:ext cx="1230524" cy="228732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3880" y="978408"/>
            <a:ext cx="3749040" cy="1325880"/>
          </a:xfr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32" name="Объект 5">
            <a:extLst>
              <a:ext uri="{FF2B5EF4-FFF2-40B4-BE49-F238E27FC236}">
                <a16:creationId xmlns:a16="http://schemas.microsoft.com/office/drawing/2014/main" id="{9BEB2D80-6263-5794-6A1A-CFF345F7A92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8183880" y="2194560"/>
            <a:ext cx="3749040" cy="4306824"/>
          </a:xfrm>
        </p:spPr>
        <p:txBody>
          <a:bodyPr rtlCol="0">
            <a:normAutofit/>
          </a:bodyPr>
          <a:lstStyle>
            <a:lvl1pPr marL="0" indent="0">
              <a:lnSpc>
                <a:spcPct val="150000"/>
              </a:lnSpc>
              <a:buClr>
                <a:srgbClr val="73292A"/>
              </a:buClr>
              <a:buNone/>
              <a:defRPr lang="ru-MO" sz="2400"/>
            </a:lvl1pPr>
            <a:lvl2pPr marL="228600">
              <a:buClr>
                <a:srgbClr val="73292A"/>
              </a:buClr>
              <a:defRPr lang="ru-MO" sz="2000"/>
            </a:lvl2pPr>
            <a:lvl3pPr marL="685800">
              <a:buClr>
                <a:srgbClr val="73292A"/>
              </a:buClr>
              <a:defRPr lang="ru-MO" sz="1800"/>
            </a:lvl3pPr>
            <a:lvl4pPr marL="1143000">
              <a:buClr>
                <a:srgbClr val="73292A"/>
              </a:buClr>
              <a:defRPr lang="ru-MO" sz="1600"/>
            </a:lvl4pPr>
            <a:lvl5pPr marL="1600200">
              <a:buClr>
                <a:srgbClr val="73292A"/>
              </a:buClr>
              <a:defRPr lang="ru-MO" sz="16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pic>
        <p:nvPicPr>
          <p:cNvPr id="6" name="Рисунок 5" descr="Изображение цветка, растения&#10;&#10;Автоматически созданное описание">
            <a:extLst>
              <a:ext uri="{FF2B5EF4-FFF2-40B4-BE49-F238E27FC236}">
                <a16:creationId xmlns:a16="http://schemas.microsoft.com/office/drawing/2014/main" id="{0FE36A83-31CF-DF76-5708-55ED9FB707E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235" y="2476883"/>
            <a:ext cx="749300" cy="2755900"/>
          </a:xfrm>
          <a:prstGeom prst="rect">
            <a:avLst/>
          </a:prstGeom>
        </p:spPr>
      </p:pic>
      <p:sp>
        <p:nvSpPr>
          <p:cNvPr id="11" name="Текст 33">
            <a:extLst>
              <a:ext uri="{FF2B5EF4-FFF2-40B4-BE49-F238E27FC236}">
                <a16:creationId xmlns:a16="http://schemas.microsoft.com/office/drawing/2014/main" id="{5BF6365E-74A9-6D7B-5F20-7C29F29017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25296" y="1426464"/>
            <a:ext cx="3922776" cy="4242816"/>
          </a:xfrm>
        </p:spPr>
        <p:txBody>
          <a:bodyPr rtlCol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lang="ru-MO" sz="30000">
                <a:solidFill>
                  <a:schemeClr val="bg1"/>
                </a:solidFill>
                <a:latin typeface="Times New Roman" panose="02020603050405020304" pitchFamily="18" charset="0"/>
                <a:cs typeface="+mj-cs"/>
              </a:defRPr>
            </a:lvl1pPr>
          </a:lstStyle>
          <a:p>
            <a:pPr lvl="0" rtl="0"/>
            <a:r>
              <a:rPr lang="ru-RU" noProof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953980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содержимое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BB4DE27-1913-8274-9943-46641EA0DAB7}"/>
              </a:ext>
            </a:extLst>
          </p:cNvPr>
          <p:cNvSpPr/>
          <p:nvPr userDrawn="1"/>
        </p:nvSpPr>
        <p:spPr>
          <a:xfrm>
            <a:off x="1174276" y="-756"/>
            <a:ext cx="9843449" cy="5690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>
              <a:solidFill>
                <a:schemeClr val="bg1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901AB4A-AE17-BFA4-697C-75EC6407E147}"/>
              </a:ext>
            </a:extLst>
          </p:cNvPr>
          <p:cNvSpPr/>
          <p:nvPr userDrawn="1"/>
        </p:nvSpPr>
        <p:spPr>
          <a:xfrm>
            <a:off x="1604189" y="-13446"/>
            <a:ext cx="8983623" cy="52577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pic>
        <p:nvPicPr>
          <p:cNvPr id="11" name="Рисунок 10" descr="Изображение моллюска, насекомого&#10;&#10;Автоматически созданное описание">
            <a:extLst>
              <a:ext uri="{FF2B5EF4-FFF2-40B4-BE49-F238E27FC236}">
                <a16:creationId xmlns:a16="http://schemas.microsoft.com/office/drawing/2014/main" id="{1C7F01FE-99A8-35BD-05A1-6D93A2578E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833" y="5110810"/>
            <a:ext cx="1207554" cy="35451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66660DF-FD7A-4340-E854-B4680A6B88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02474" y="-1953000"/>
            <a:ext cx="1485900" cy="53721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8028" y="1389888"/>
            <a:ext cx="8695944" cy="1325880"/>
          </a:xfrm>
        </p:spPr>
        <p:txBody>
          <a:bodyPr rtlCol="0"/>
          <a:lstStyle>
            <a:lvl1pPr algn="ctr">
              <a:defRPr lang="ru-MO"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223516" y="2651760"/>
            <a:ext cx="7744968" cy="2697480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ru-MO" sz="20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  <a:lvl2pPr algn="ctr">
              <a:lnSpc>
                <a:spcPct val="100000"/>
              </a:lnSpc>
              <a:defRPr lang="ru-MO" sz="18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2pPr>
            <a:lvl3pPr algn="ctr">
              <a:defRPr lang="ru-MO" sz="16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3pPr>
            <a:lvl4pPr algn="ctr">
              <a:defRPr lang="ru-MO" sz="14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4pPr>
            <a:lvl5pPr algn="ctr">
              <a:defRPr lang="ru-MO" sz="14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endParaRPr lang="ru-RU" noProof="0"/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2F05D25C-B703-1868-603E-D468EF44D79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D8FDB2CC-A975-BC07-042A-228D387E51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20268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8ADFA29-47E3-2E16-12B7-D8031DC04C0D}"/>
              </a:ext>
            </a:extLst>
          </p:cNvPr>
          <p:cNvSpPr/>
          <p:nvPr userDrawn="1"/>
        </p:nvSpPr>
        <p:spPr>
          <a:xfrm>
            <a:off x="0" y="3377183"/>
            <a:ext cx="12192000" cy="23265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pic>
        <p:nvPicPr>
          <p:cNvPr id="11" name="Рисунок 10" descr="Растение крупным планом&#10;&#10;Описание создано автоматически с низкой степенью достоверности">
            <a:extLst>
              <a:ext uri="{FF2B5EF4-FFF2-40B4-BE49-F238E27FC236}">
                <a16:creationId xmlns:a16="http://schemas.microsoft.com/office/drawing/2014/main" id="{D373DB44-C887-96AC-D32D-B7656F28FB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87322" y="3187511"/>
            <a:ext cx="1422400" cy="5283200"/>
          </a:xfrm>
          <a:prstGeom prst="rect">
            <a:avLst/>
          </a:prstGeom>
        </p:spPr>
      </p:pic>
      <p:pic>
        <p:nvPicPr>
          <p:cNvPr id="9" name="Рисунок 8" descr="Изображение постельного белья, ткани&#10;&#10;Автоматически созданное описание">
            <a:extLst>
              <a:ext uri="{FF2B5EF4-FFF2-40B4-BE49-F238E27FC236}">
                <a16:creationId xmlns:a16="http://schemas.microsoft.com/office/drawing/2014/main" id="{6A080FF9-A96B-AA38-428D-5F2CF533D0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400022" y="287485"/>
            <a:ext cx="1485900" cy="537210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5150280-02E2-686D-A130-65EBDA15EF13}"/>
              </a:ext>
            </a:extLst>
          </p:cNvPr>
          <p:cNvSpPr/>
          <p:nvPr userDrawn="1"/>
        </p:nvSpPr>
        <p:spPr>
          <a:xfrm>
            <a:off x="232651" y="3633264"/>
            <a:ext cx="11740896" cy="178975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pic>
        <p:nvPicPr>
          <p:cNvPr id="15" name="Рисунок 14" descr="Изображение керамического изделия, фарфора&#10;&#10;Автоматически созданное описание">
            <a:extLst>
              <a:ext uri="{FF2B5EF4-FFF2-40B4-BE49-F238E27FC236}">
                <a16:creationId xmlns:a16="http://schemas.microsoft.com/office/drawing/2014/main" id="{3DD4D68C-6665-333E-98E8-785116A05A7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90193">
            <a:off x="6957396" y="5090392"/>
            <a:ext cx="856832" cy="832525"/>
          </a:xfrm>
          <a:prstGeom prst="rect">
            <a:avLst/>
          </a:prstGeom>
        </p:spPr>
      </p:pic>
      <p:pic>
        <p:nvPicPr>
          <p:cNvPr id="17" name="Рисунок 16" descr="Изображение, содержащее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7E0939A-D971-0D79-9B6D-834913C959B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979" y="3252854"/>
            <a:ext cx="1206427" cy="62135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DFA2E8-50A1-4465-AC33-6FAC0E7736E9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153668" y="3977640"/>
            <a:ext cx="9884664" cy="731520"/>
          </a:xfrm>
        </p:spPr>
        <p:txBody>
          <a:bodyPr rtlCol="0" anchor="b">
            <a:normAutofit/>
          </a:bodyPr>
          <a:lstStyle>
            <a:lvl1pPr algn="ctr">
              <a:defRPr lang="ru-MO" sz="44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 userDrawn="1">
            <p:ph type="body" idx="1" hasCustomPrompt="1"/>
          </p:nvPr>
        </p:nvSpPr>
        <p:spPr>
          <a:xfrm>
            <a:off x="1153668" y="4700016"/>
            <a:ext cx="9884664" cy="457200"/>
          </a:xfrm>
        </p:spPr>
        <p:txBody>
          <a:bodyPr rtlCol="0" anchor="ctr"/>
          <a:lstStyle>
            <a:lvl1pPr marL="0" indent="0" algn="ctr">
              <a:buNone/>
              <a:defRPr lang="ru-MO"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lang="ru-MO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ru-MO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ru-MO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ru-MO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ru-MO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ru-MO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ru-MO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ru-MO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0999"/>
            <a:ext cx="10515600" cy="1325880"/>
          </a:xfrm>
        </p:spPr>
        <p:txBody>
          <a:bodyPr rtlCol="0"/>
          <a:lstStyle>
            <a:lvl1pPr algn="ctr">
              <a:defRPr lang="ru-MO"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70832"/>
          </a:xfrm>
        </p:spPr>
        <p:txBody>
          <a:bodyPr rtlCol="0"/>
          <a:lstStyle>
            <a:lvl1pPr>
              <a:defRPr lang="ru-MO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  <a:lvl2pPr>
              <a:defRPr lang="ru-MO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2pPr>
            <a:lvl3pPr>
              <a:defRPr lang="ru-MO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3pPr>
            <a:lvl4pPr>
              <a:defRPr lang="ru-MO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4pPr>
            <a:lvl5pPr>
              <a:defRPr lang="ru-MO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4170EA9-DC14-D6B7-054C-51C9E1FE93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F65A817-7911-6CCE-C2C4-2C8568F7F3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содержимое (зеленый цвет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0999"/>
            <a:ext cx="10515600" cy="1325880"/>
          </a:xfrm>
        </p:spPr>
        <p:txBody>
          <a:bodyPr rtlCol="0"/>
          <a:lstStyle>
            <a:lvl1pPr algn="ctr">
              <a:defRPr lang="ru-MO"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1600200"/>
            <a:ext cx="10972800" cy="4572000"/>
          </a:xfrm>
        </p:spPr>
        <p:txBody>
          <a:bodyPr rtlCol="0"/>
          <a:lstStyle>
            <a:lvl1pPr>
              <a:defRPr lang="ru-MO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  <a:lvl2pPr>
              <a:defRPr lang="ru-MO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2pPr>
            <a:lvl3pPr>
              <a:defRPr lang="ru-MO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3pPr>
            <a:lvl4pPr>
              <a:defRPr lang="ru-MO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4pPr>
            <a:lvl5pPr>
              <a:defRPr lang="ru-MO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4170EA9-DC14-D6B7-054C-51C9E1FE93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F65A817-7911-6CCE-C2C4-2C8568F7F3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925109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F45E1C-47F6-0AF9-7468-BA613D681E1D}"/>
              </a:ext>
            </a:extLst>
          </p:cNvPr>
          <p:cNvSpPr/>
          <p:nvPr userDrawn="1"/>
        </p:nvSpPr>
        <p:spPr>
          <a:xfrm>
            <a:off x="0" y="1533950"/>
            <a:ext cx="12192000" cy="3790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pic>
        <p:nvPicPr>
          <p:cNvPr id="8" name="Рисунок 7" descr="Изображение ткани&#10;&#10;Автоматически созданное описание">
            <a:extLst>
              <a:ext uri="{FF2B5EF4-FFF2-40B4-BE49-F238E27FC236}">
                <a16:creationId xmlns:a16="http://schemas.microsoft.com/office/drawing/2014/main" id="{AB9E0D8B-7031-366D-884B-EB3FABD78C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056236" y="-1772981"/>
            <a:ext cx="2147050" cy="6039669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859314F-DCEF-A5A7-C5D9-F0D39AAC9FFA}"/>
              </a:ext>
            </a:extLst>
          </p:cNvPr>
          <p:cNvSpPr/>
          <p:nvPr userDrawn="1"/>
        </p:nvSpPr>
        <p:spPr>
          <a:xfrm>
            <a:off x="225552" y="1796143"/>
            <a:ext cx="11740896" cy="326571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pic>
        <p:nvPicPr>
          <p:cNvPr id="16" name="Рисунок 15" descr="Изображение цветка, растения&#10;&#10;Автоматически созданное описание">
            <a:extLst>
              <a:ext uri="{FF2B5EF4-FFF2-40B4-BE49-F238E27FC236}">
                <a16:creationId xmlns:a16="http://schemas.microsoft.com/office/drawing/2014/main" id="{DAAE5EB8-5B6B-6FA6-E6E7-D2F58FDFB4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307543" y="-287017"/>
            <a:ext cx="1051334" cy="3866771"/>
          </a:xfrm>
          <a:prstGeom prst="rect">
            <a:avLst/>
          </a:prstGeom>
        </p:spPr>
      </p:pic>
      <p:pic>
        <p:nvPicPr>
          <p:cNvPr id="19" name="Рисунок 18" descr="Изображение моллюска, насекомого&#10;&#10;Автоматически созданное описание">
            <a:extLst>
              <a:ext uri="{FF2B5EF4-FFF2-40B4-BE49-F238E27FC236}">
                <a16:creationId xmlns:a16="http://schemas.microsoft.com/office/drawing/2014/main" id="{BB1368FF-AA1B-4423-30B1-BE082E6F191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222" y="4923380"/>
            <a:ext cx="1207554" cy="35451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DFA2E8-50A1-4465-AC33-6FAC0E773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456" y="2404872"/>
            <a:ext cx="8705088" cy="2002536"/>
          </a:xfrm>
        </p:spPr>
        <p:txBody>
          <a:bodyPr rtlCol="0" anchor="t">
            <a:normAutofit/>
          </a:bodyPr>
          <a:lstStyle>
            <a:lvl1pPr algn="ctr">
              <a:defRPr lang="ru-MO" sz="44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43454" y="3964517"/>
            <a:ext cx="8705089" cy="457200"/>
          </a:xfrm>
        </p:spPr>
        <p:txBody>
          <a:bodyPr rtlCol="0" anchor="ctr"/>
          <a:lstStyle>
            <a:lvl1pPr marL="0" indent="0" algn="ctr">
              <a:buNone/>
              <a:defRPr lang="ru-MO" sz="2400">
                <a:solidFill>
                  <a:schemeClr val="accent3"/>
                </a:solidFill>
              </a:defRPr>
            </a:lvl1pPr>
            <a:lvl2pPr marL="457200" indent="0">
              <a:buNone/>
              <a:defRPr lang="ru-MO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ru-MO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ru-MO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ru-MO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ru-MO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ru-MO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ru-MO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ru-MO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7" name="Текст 24">
            <a:extLst>
              <a:ext uri="{FF2B5EF4-FFF2-40B4-BE49-F238E27FC236}">
                <a16:creationId xmlns:a16="http://schemas.microsoft.com/office/drawing/2014/main" id="{F5E2B84E-B4F2-ED93-8084-ECFC3B9C380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149667" y="3189069"/>
            <a:ext cx="945473" cy="1936750"/>
          </a:xfrm>
        </p:spPr>
        <p:txBody>
          <a:bodyPr rtlCol="0">
            <a:noAutofit/>
          </a:bodyPr>
          <a:lstStyle>
            <a:lvl1pPr marL="0" indent="0">
              <a:buNone/>
              <a:defRPr lang="ru-MO" sz="14000" b="1">
                <a:solidFill>
                  <a:schemeClr val="tx2"/>
                </a:solidFill>
                <a:latin typeface="Times New Roman" panose="02020603050405020304" pitchFamily="18" charset="0"/>
                <a:cs typeface="+mj-cs"/>
              </a:defRPr>
            </a:lvl1pPr>
          </a:lstStyle>
          <a:p>
            <a:pPr lvl="0" rtl="0"/>
            <a:r>
              <a:rPr lang="ru-RU" noProof="0"/>
              <a:t>”</a:t>
            </a:r>
          </a:p>
        </p:txBody>
      </p:sp>
      <p:sp>
        <p:nvSpPr>
          <p:cNvPr id="28" name="Текст 24">
            <a:extLst>
              <a:ext uri="{FF2B5EF4-FFF2-40B4-BE49-F238E27FC236}">
                <a16:creationId xmlns:a16="http://schemas.microsoft.com/office/drawing/2014/main" id="{FDD82133-EB75-7E07-A9CE-730CB7F6CD3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3184" y="2136567"/>
            <a:ext cx="941832" cy="1936750"/>
          </a:xfrm>
        </p:spPr>
        <p:txBody>
          <a:bodyPr rtlCol="0">
            <a:noAutofit/>
          </a:bodyPr>
          <a:lstStyle>
            <a:lvl1pPr marL="0" indent="0">
              <a:buNone/>
              <a:defRPr lang="ru-MO" sz="14000" b="1">
                <a:solidFill>
                  <a:schemeClr val="tx2"/>
                </a:solidFill>
                <a:latin typeface="Times New Roman" panose="02020603050405020304" pitchFamily="18" charset="0"/>
                <a:cs typeface="+mj-cs"/>
              </a:defRPr>
            </a:lvl1pPr>
          </a:lstStyle>
          <a:p>
            <a:pPr lvl="0" rtl="0"/>
            <a:r>
              <a:rPr lang="ru-RU" noProof="0"/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3178703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41740FC-E682-E87B-87BB-213396FD2DF6}"/>
              </a:ext>
            </a:extLst>
          </p:cNvPr>
          <p:cNvSpPr/>
          <p:nvPr userDrawn="1"/>
        </p:nvSpPr>
        <p:spPr>
          <a:xfrm>
            <a:off x="553443" y="0"/>
            <a:ext cx="11105522" cy="62446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AC6E25B-7977-E725-B84F-07CA54BB4973}"/>
              </a:ext>
            </a:extLst>
          </p:cNvPr>
          <p:cNvSpPr/>
          <p:nvPr userDrawn="1"/>
        </p:nvSpPr>
        <p:spPr>
          <a:xfrm>
            <a:off x="877579" y="0"/>
            <a:ext cx="10460969" cy="58727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pic>
        <p:nvPicPr>
          <p:cNvPr id="10" name="Рисунок 9" descr="Изображение моллюска, насекомого&#10;&#10;Автоматически созданное описание">
            <a:extLst>
              <a:ext uri="{FF2B5EF4-FFF2-40B4-BE49-F238E27FC236}">
                <a16:creationId xmlns:a16="http://schemas.microsoft.com/office/drawing/2014/main" id="{0EE757CA-B891-A6E4-F7DB-FFB1DBFDA0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275" y="5738220"/>
            <a:ext cx="1207554" cy="35451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5CA519-6BA6-FAC8-3545-2E7E3CBDE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 lang="ru-MO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22" name="Рисунок 17">
            <a:extLst>
              <a:ext uri="{FF2B5EF4-FFF2-40B4-BE49-F238E27FC236}">
                <a16:creationId xmlns:a16="http://schemas.microsoft.com/office/drawing/2014/main" id="{6A1AC1B6-9CB9-19D8-8BDC-EDC0B6C19DB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375868" y="1797050"/>
            <a:ext cx="2057400" cy="20589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ru-MO" sz="18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DAB2A93C-DB99-8217-D74F-D08E610FA7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26173" y="3946525"/>
            <a:ext cx="2194560" cy="35560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200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1" name="Текст 19">
            <a:extLst>
              <a:ext uri="{FF2B5EF4-FFF2-40B4-BE49-F238E27FC236}">
                <a16:creationId xmlns:a16="http://schemas.microsoft.com/office/drawing/2014/main" id="{61950EAA-EB4E-8768-AFC9-A0356AECFE1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28309" y="4306415"/>
            <a:ext cx="2194560" cy="27432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600">
                <a:latin typeface="+mn-lt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1" name="Рисунок 17">
            <a:extLst>
              <a:ext uri="{FF2B5EF4-FFF2-40B4-BE49-F238E27FC236}">
                <a16:creationId xmlns:a16="http://schemas.microsoft.com/office/drawing/2014/main" id="{E3B18CDB-3FF1-EC8E-EA8A-31E9BF81747A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3828270" y="1797050"/>
            <a:ext cx="2057400" cy="20589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ru-MO" sz="18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33" name="Текст 19">
            <a:extLst>
              <a:ext uri="{FF2B5EF4-FFF2-40B4-BE49-F238E27FC236}">
                <a16:creationId xmlns:a16="http://schemas.microsoft.com/office/drawing/2014/main" id="{EAB1EC17-F1C7-0781-4F52-DEE9122BBC9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63663" y="3926721"/>
            <a:ext cx="2194560" cy="35560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200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2" name="Текст 19">
            <a:extLst>
              <a:ext uri="{FF2B5EF4-FFF2-40B4-BE49-F238E27FC236}">
                <a16:creationId xmlns:a16="http://schemas.microsoft.com/office/drawing/2014/main" id="{9E2E4E06-43E3-5309-A921-59117EDFEA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65799" y="4286611"/>
            <a:ext cx="2194560" cy="27432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600">
                <a:latin typeface="+mn-lt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0" name="Рисунок 17">
            <a:extLst>
              <a:ext uri="{FF2B5EF4-FFF2-40B4-BE49-F238E27FC236}">
                <a16:creationId xmlns:a16="http://schemas.microsoft.com/office/drawing/2014/main" id="{2EB018F6-8206-135F-BF16-29E6E63FD09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6280672" y="1797050"/>
            <a:ext cx="2057400" cy="20589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ru-MO" sz="18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35" name="Текст 19">
            <a:extLst>
              <a:ext uri="{FF2B5EF4-FFF2-40B4-BE49-F238E27FC236}">
                <a16:creationId xmlns:a16="http://schemas.microsoft.com/office/drawing/2014/main" id="{13D50A41-E904-8A4E-6F0A-F980F8D6471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16065" y="3946525"/>
            <a:ext cx="2194560" cy="35560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200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4" name="Текст 19">
            <a:extLst>
              <a:ext uri="{FF2B5EF4-FFF2-40B4-BE49-F238E27FC236}">
                <a16:creationId xmlns:a16="http://schemas.microsoft.com/office/drawing/2014/main" id="{D6CE30A5-8B65-384B-A8B9-6F711A52194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18201" y="4306415"/>
            <a:ext cx="2194560" cy="27432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600">
                <a:latin typeface="+mn-lt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9" name="Рисунок 17">
            <a:extLst>
              <a:ext uri="{FF2B5EF4-FFF2-40B4-BE49-F238E27FC236}">
                <a16:creationId xmlns:a16="http://schemas.microsoft.com/office/drawing/2014/main" id="{D1C71745-769D-8F16-2B61-EF5D4012F1E3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8733074" y="1797050"/>
            <a:ext cx="2057400" cy="20589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ru-MO" sz="18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37" name="Текст 19">
            <a:extLst>
              <a:ext uri="{FF2B5EF4-FFF2-40B4-BE49-F238E27FC236}">
                <a16:creationId xmlns:a16="http://schemas.microsoft.com/office/drawing/2014/main" id="{D6D40AAC-2768-6F48-97AE-FD958D89FD8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666331" y="3946525"/>
            <a:ext cx="2194560" cy="35560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200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6" name="Текст 19">
            <a:extLst>
              <a:ext uri="{FF2B5EF4-FFF2-40B4-BE49-F238E27FC236}">
                <a16:creationId xmlns:a16="http://schemas.microsoft.com/office/drawing/2014/main" id="{85652007-C32E-173C-2A5F-B1C08D6140D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668467" y="4306415"/>
            <a:ext cx="2194560" cy="27432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600">
                <a:latin typeface="+mn-lt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AD4DF5-3AA4-926D-00B1-1C24F968F4A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E3EC206-AFEC-E74D-0522-B0D47B2E7A6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19687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41740FC-E682-E87B-87BB-213396FD2DF6}"/>
              </a:ext>
            </a:extLst>
          </p:cNvPr>
          <p:cNvSpPr/>
          <p:nvPr userDrawn="1"/>
        </p:nvSpPr>
        <p:spPr>
          <a:xfrm>
            <a:off x="553443" y="0"/>
            <a:ext cx="11105522" cy="62446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AC6E25B-7977-E725-B84F-07CA54BB4973}"/>
              </a:ext>
            </a:extLst>
          </p:cNvPr>
          <p:cNvSpPr/>
          <p:nvPr userDrawn="1"/>
        </p:nvSpPr>
        <p:spPr>
          <a:xfrm>
            <a:off x="877579" y="0"/>
            <a:ext cx="10460969" cy="58727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pic>
        <p:nvPicPr>
          <p:cNvPr id="10" name="Рисунок 9" descr="Изображение моллюска, насекомого&#10;&#10;Автоматически созданное описание">
            <a:extLst>
              <a:ext uri="{FF2B5EF4-FFF2-40B4-BE49-F238E27FC236}">
                <a16:creationId xmlns:a16="http://schemas.microsoft.com/office/drawing/2014/main" id="{0EE757CA-B891-A6E4-F7DB-FFB1DBFDA0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275" y="5738220"/>
            <a:ext cx="1207554" cy="35451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5CA519-6BA6-FAC8-3545-2E7E3CBDE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 lang="ru-MO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22" name="Рисунок 17">
            <a:extLst>
              <a:ext uri="{FF2B5EF4-FFF2-40B4-BE49-F238E27FC236}">
                <a16:creationId xmlns:a16="http://schemas.microsoft.com/office/drawing/2014/main" id="{6A1AC1B6-9CB9-19D8-8BDC-EDC0B6C19DB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81364" y="1658061"/>
            <a:ext cx="1160392" cy="11612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ru-MO" sz="18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DAB2A93C-DB99-8217-D74F-D08E610FA7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06424" y="2926080"/>
            <a:ext cx="2322576" cy="182880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600" spc="20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1" name="Текст 19">
            <a:extLst>
              <a:ext uri="{FF2B5EF4-FFF2-40B4-BE49-F238E27FC236}">
                <a16:creationId xmlns:a16="http://schemas.microsoft.com/office/drawing/2014/main" id="{61950EAA-EB4E-8768-AFC9-A0356AECFE1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6424" y="3145536"/>
            <a:ext cx="2322576" cy="265176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400" spc="20" baseline="0">
                <a:latin typeface="+mn-lt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6" name="Рисунок 17">
            <a:extLst>
              <a:ext uri="{FF2B5EF4-FFF2-40B4-BE49-F238E27FC236}">
                <a16:creationId xmlns:a16="http://schemas.microsoft.com/office/drawing/2014/main" id="{B23EF08B-7D0C-7D96-413D-71C22E3F74D0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681364" y="3818492"/>
            <a:ext cx="1160392" cy="11612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ru-MO" sz="18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45" name="Текст 19">
            <a:extLst>
              <a:ext uri="{FF2B5EF4-FFF2-40B4-BE49-F238E27FC236}">
                <a16:creationId xmlns:a16="http://schemas.microsoft.com/office/drawing/2014/main" id="{A6866782-6675-4F37-E5D2-68CB0191C1A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06424" y="5086511"/>
            <a:ext cx="2322576" cy="182880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600" spc="20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4" name="Текст 19">
            <a:extLst>
              <a:ext uri="{FF2B5EF4-FFF2-40B4-BE49-F238E27FC236}">
                <a16:creationId xmlns:a16="http://schemas.microsoft.com/office/drawing/2014/main" id="{9F53AB27-DDFA-AA5D-8253-546C9BBA9CE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06424" y="5305967"/>
            <a:ext cx="2322576" cy="265176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400" spc="20" baseline="0">
                <a:latin typeface="+mn-lt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1" name="Рисунок 17">
            <a:extLst>
              <a:ext uri="{FF2B5EF4-FFF2-40B4-BE49-F238E27FC236}">
                <a16:creationId xmlns:a16="http://schemas.microsoft.com/office/drawing/2014/main" id="{E3B18CDB-3FF1-EC8E-EA8A-31E9BF81747A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4226754" y="1658061"/>
            <a:ext cx="1160392" cy="11612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ru-MO" sz="18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33" name="Текст 19">
            <a:extLst>
              <a:ext uri="{FF2B5EF4-FFF2-40B4-BE49-F238E27FC236}">
                <a16:creationId xmlns:a16="http://schemas.microsoft.com/office/drawing/2014/main" id="{EAB1EC17-F1C7-0781-4F52-DEE9122BBC9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39312" y="2926080"/>
            <a:ext cx="2322576" cy="182880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600" spc="20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2" name="Текст 19">
            <a:extLst>
              <a:ext uri="{FF2B5EF4-FFF2-40B4-BE49-F238E27FC236}">
                <a16:creationId xmlns:a16="http://schemas.microsoft.com/office/drawing/2014/main" id="{9E2E4E06-43E3-5309-A921-59117EDFEA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39312" y="3145536"/>
            <a:ext cx="2322576" cy="265176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400" spc="20" baseline="0">
                <a:latin typeface="+mn-lt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6" name="Рисунок 17">
            <a:extLst>
              <a:ext uri="{FF2B5EF4-FFF2-40B4-BE49-F238E27FC236}">
                <a16:creationId xmlns:a16="http://schemas.microsoft.com/office/drawing/2014/main" id="{DD9CE7E9-3BC2-0321-457B-61D363708B38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226754" y="3818492"/>
            <a:ext cx="1160392" cy="11612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ru-MO" sz="18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3" name="Текст 19">
            <a:extLst>
              <a:ext uri="{FF2B5EF4-FFF2-40B4-BE49-F238E27FC236}">
                <a16:creationId xmlns:a16="http://schemas.microsoft.com/office/drawing/2014/main" id="{70DD1941-A469-A457-B987-E0E2C300A8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639312" y="5086511"/>
            <a:ext cx="2322576" cy="182880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600" spc="20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8" name="Текст 19">
            <a:extLst>
              <a:ext uri="{FF2B5EF4-FFF2-40B4-BE49-F238E27FC236}">
                <a16:creationId xmlns:a16="http://schemas.microsoft.com/office/drawing/2014/main" id="{D6B84B7D-A7EC-6FE1-9925-F78AF0DE230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639312" y="5305967"/>
            <a:ext cx="2322576" cy="265176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400" spc="20" baseline="0">
                <a:latin typeface="+mn-lt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0" name="Рисунок 17">
            <a:extLst>
              <a:ext uri="{FF2B5EF4-FFF2-40B4-BE49-F238E27FC236}">
                <a16:creationId xmlns:a16="http://schemas.microsoft.com/office/drawing/2014/main" id="{2EB018F6-8206-135F-BF16-29E6E63FD09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6772144" y="1658061"/>
            <a:ext cx="1160392" cy="11612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ru-MO" sz="18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35" name="Текст 19">
            <a:extLst>
              <a:ext uri="{FF2B5EF4-FFF2-40B4-BE49-F238E27FC236}">
                <a16:creationId xmlns:a16="http://schemas.microsoft.com/office/drawing/2014/main" id="{13D50A41-E904-8A4E-6F0A-F980F8D6471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72200" y="2926080"/>
            <a:ext cx="2322576" cy="182880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600" spc="20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4" name="Текст 19">
            <a:extLst>
              <a:ext uri="{FF2B5EF4-FFF2-40B4-BE49-F238E27FC236}">
                <a16:creationId xmlns:a16="http://schemas.microsoft.com/office/drawing/2014/main" id="{D6CE30A5-8B65-384B-A8B9-6F711A52194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2200" y="3145536"/>
            <a:ext cx="2322576" cy="265176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400" spc="20" baseline="0">
                <a:latin typeface="+mn-lt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4" name="Рисунок 17">
            <a:extLst>
              <a:ext uri="{FF2B5EF4-FFF2-40B4-BE49-F238E27FC236}">
                <a16:creationId xmlns:a16="http://schemas.microsoft.com/office/drawing/2014/main" id="{AA1AC2FE-336D-4E7F-2C86-6A8C29BA8F90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772144" y="3818492"/>
            <a:ext cx="1160392" cy="11612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ru-MO" sz="18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7" name="Текст 19">
            <a:extLst>
              <a:ext uri="{FF2B5EF4-FFF2-40B4-BE49-F238E27FC236}">
                <a16:creationId xmlns:a16="http://schemas.microsoft.com/office/drawing/2014/main" id="{FA370BF1-09EC-DBE1-5118-8A92A0F90BC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172200" y="5086511"/>
            <a:ext cx="2322576" cy="182880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600" spc="20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5" name="Текст 19">
            <a:extLst>
              <a:ext uri="{FF2B5EF4-FFF2-40B4-BE49-F238E27FC236}">
                <a16:creationId xmlns:a16="http://schemas.microsoft.com/office/drawing/2014/main" id="{5089D72C-E865-F5D3-CB1E-050AEF68445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172200" y="5305967"/>
            <a:ext cx="2322576" cy="265176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400" spc="20" baseline="0">
                <a:latin typeface="+mn-lt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9" name="Рисунок 17">
            <a:extLst>
              <a:ext uri="{FF2B5EF4-FFF2-40B4-BE49-F238E27FC236}">
                <a16:creationId xmlns:a16="http://schemas.microsoft.com/office/drawing/2014/main" id="{D1C71745-769D-8F16-2B61-EF5D4012F1E3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9317533" y="1658061"/>
            <a:ext cx="1160392" cy="11612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ru-MO" sz="18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37" name="Текст 19">
            <a:extLst>
              <a:ext uri="{FF2B5EF4-FFF2-40B4-BE49-F238E27FC236}">
                <a16:creationId xmlns:a16="http://schemas.microsoft.com/office/drawing/2014/main" id="{D6D40AAC-2768-6F48-97AE-FD958D89FD8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705088" y="2926080"/>
            <a:ext cx="2322576" cy="182880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600" spc="20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6" name="Текст 19">
            <a:extLst>
              <a:ext uri="{FF2B5EF4-FFF2-40B4-BE49-F238E27FC236}">
                <a16:creationId xmlns:a16="http://schemas.microsoft.com/office/drawing/2014/main" id="{85652007-C32E-173C-2A5F-B1C08D6140D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705088" y="3145536"/>
            <a:ext cx="2322576" cy="265176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400" spc="20" baseline="0">
                <a:latin typeface="+mn-lt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7" name="Рисунок 17">
            <a:extLst>
              <a:ext uri="{FF2B5EF4-FFF2-40B4-BE49-F238E27FC236}">
                <a16:creationId xmlns:a16="http://schemas.microsoft.com/office/drawing/2014/main" id="{4F7ECA98-24CD-8CC5-A3EC-BFF5E9B11748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9317533" y="3818492"/>
            <a:ext cx="1160392" cy="11612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ru-MO" sz="18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42" name="Текст 19">
            <a:extLst>
              <a:ext uri="{FF2B5EF4-FFF2-40B4-BE49-F238E27FC236}">
                <a16:creationId xmlns:a16="http://schemas.microsoft.com/office/drawing/2014/main" id="{46CBECF2-D93E-3DF9-064C-CB4A3262B69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705088" y="5086511"/>
            <a:ext cx="2322576" cy="182880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600" spc="20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1" name="Текст 19">
            <a:extLst>
              <a:ext uri="{FF2B5EF4-FFF2-40B4-BE49-F238E27FC236}">
                <a16:creationId xmlns:a16="http://schemas.microsoft.com/office/drawing/2014/main" id="{71E06E16-A083-B853-8155-7FF97AD1DE8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705088" y="5305967"/>
            <a:ext cx="2322576" cy="265176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400" spc="20" baseline="0">
                <a:latin typeface="+mn-lt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AD4DF5-3AA4-926D-00B1-1C24F968F4A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E3EC206-AFEC-E74D-0522-B0D47B2E7A6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2232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Заголовок и контент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EB05881-FB11-43E8-CCDD-8C12CDB4FE47}"/>
              </a:ext>
            </a:extLst>
          </p:cNvPr>
          <p:cNvSpPr/>
          <p:nvPr userDrawn="1"/>
        </p:nvSpPr>
        <p:spPr>
          <a:xfrm>
            <a:off x="838199" y="196052"/>
            <a:ext cx="10515601" cy="16867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pic>
        <p:nvPicPr>
          <p:cNvPr id="9" name="Рисунок 8" descr="Изображение ткани&#10;&#10;Автоматически созданное описание">
            <a:extLst>
              <a:ext uri="{FF2B5EF4-FFF2-40B4-BE49-F238E27FC236}">
                <a16:creationId xmlns:a16="http://schemas.microsoft.com/office/drawing/2014/main" id="{A4941BBB-13FC-2ACE-1A50-C0F465531B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14950" y="-64113"/>
            <a:ext cx="1562100" cy="439420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8BE9E36-E9D5-3FA6-EE22-A6E5CE13C462}"/>
              </a:ext>
            </a:extLst>
          </p:cNvPr>
          <p:cNvSpPr/>
          <p:nvPr userDrawn="1"/>
        </p:nvSpPr>
        <p:spPr>
          <a:xfrm>
            <a:off x="995423" y="319215"/>
            <a:ext cx="10185721" cy="144462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pic>
        <p:nvPicPr>
          <p:cNvPr id="13" name="Рисунок 12" descr="Изображение цветка, растения&#10;&#10;Автоматически созданное описание">
            <a:extLst>
              <a:ext uri="{FF2B5EF4-FFF2-40B4-BE49-F238E27FC236}">
                <a16:creationId xmlns:a16="http://schemas.microsoft.com/office/drawing/2014/main" id="{479E4054-0885-457B-35B3-A9B26ED9360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69421" y="459092"/>
            <a:ext cx="749300" cy="27559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4632"/>
            <a:ext cx="10515600" cy="1133856"/>
          </a:xfrm>
        </p:spPr>
        <p:txBody>
          <a:bodyPr rtlCol="0"/>
          <a:lstStyle>
            <a:lvl1pPr algn="ctr">
              <a:defRPr lang="ru-MO"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990088"/>
            <a:ext cx="10515600" cy="3474720"/>
          </a:xfrm>
        </p:spPr>
        <p:txBody>
          <a:bodyPr rtlCol="0"/>
          <a:lstStyle>
            <a:lvl1pPr>
              <a:defRPr lang="ru-MO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  <a:lvl2pPr>
              <a:defRPr lang="ru-MO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2pPr>
            <a:lvl3pPr>
              <a:defRPr lang="ru-MO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3pPr>
            <a:lvl4pPr>
              <a:defRPr lang="ru-MO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4pPr>
            <a:lvl5pPr>
              <a:defRPr lang="ru-MO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C6C79F3B-6B68-BA3C-6CBE-C26E339E45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9D503431-982D-5D35-88BF-09474F76D65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791044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068407D-A1C4-B842-0C34-B2DE8AD312D3}"/>
              </a:ext>
            </a:extLst>
          </p:cNvPr>
          <p:cNvSpPr/>
          <p:nvPr userDrawn="1"/>
        </p:nvSpPr>
        <p:spPr>
          <a:xfrm>
            <a:off x="4680" y="0"/>
            <a:ext cx="12191999" cy="23092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A1AE7FB-DFC0-DCDA-47AD-6ED81A6427FA}"/>
              </a:ext>
            </a:extLst>
          </p:cNvPr>
          <p:cNvSpPr/>
          <p:nvPr userDrawn="1"/>
        </p:nvSpPr>
        <p:spPr>
          <a:xfrm>
            <a:off x="1007819" y="319215"/>
            <a:ext cx="10185721" cy="144462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pic>
        <p:nvPicPr>
          <p:cNvPr id="10" name="Рисунок 9" descr="Изображение моллюска, насекомого&#10;&#10;Автоматически созданное описание">
            <a:extLst>
              <a:ext uri="{FF2B5EF4-FFF2-40B4-BE49-F238E27FC236}">
                <a16:creationId xmlns:a16="http://schemas.microsoft.com/office/drawing/2014/main" id="{7A4DFCBA-879E-D6C9-9F81-B4F9225423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902" y="1631192"/>
            <a:ext cx="1207554" cy="35451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562BF3-1BFC-6948-02E0-8A1C121C3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</p:spPr>
        <p:txBody>
          <a:bodyPr rtlCol="0"/>
          <a:lstStyle>
            <a:lvl1pPr algn="ctr">
              <a:defRPr lang="ru-MO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158D7F8-0920-52BA-580D-07249122876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E6611EB-89A4-4C55-4032-4D0C418398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2" name="Объект 11">
            <a:extLst>
              <a:ext uri="{FF2B5EF4-FFF2-40B4-BE49-F238E27FC236}">
                <a16:creationId xmlns:a16="http://schemas.microsoft.com/office/drawing/2014/main" id="{C6963F99-41C3-5ED4-AAD8-B904145CC7E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75360" y="2615184"/>
            <a:ext cx="10241280" cy="3319272"/>
          </a:xfrm>
        </p:spPr>
        <p:txBody>
          <a:bodyPr rtlCol="0"/>
          <a:lstStyle>
            <a:defPPr>
              <a:defRPr lang="ru-MO"/>
            </a:def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918034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2F7EB7A-F5B6-E308-68EE-3065E2B039A6}"/>
              </a:ext>
            </a:extLst>
          </p:cNvPr>
          <p:cNvSpPr/>
          <p:nvPr userDrawn="1"/>
        </p:nvSpPr>
        <p:spPr>
          <a:xfrm>
            <a:off x="0" y="0"/>
            <a:ext cx="4873752" cy="68695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pic>
        <p:nvPicPr>
          <p:cNvPr id="36" name="Рисунок 35" descr="Дерево крупным планом&#10;&#10;Описание создано автоматически со средней степенью достоверности">
            <a:extLst>
              <a:ext uri="{FF2B5EF4-FFF2-40B4-BE49-F238E27FC236}">
                <a16:creationId xmlns:a16="http://schemas.microsoft.com/office/drawing/2014/main" id="{FED57607-56F6-9FD5-F0A8-DE0BCFE896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66459" flipH="1">
            <a:off x="2282032" y="1589693"/>
            <a:ext cx="970220" cy="223612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1072" y="978408"/>
            <a:ext cx="4974336" cy="1325880"/>
          </a:xfr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9" name="Текст 2">
            <a:extLst>
              <a:ext uri="{FF2B5EF4-FFF2-40B4-BE49-F238E27FC236}">
                <a16:creationId xmlns:a16="http://schemas.microsoft.com/office/drawing/2014/main" id="{DEF26CDF-94D4-BA22-7D14-8D3289040C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91072" y="2322576"/>
            <a:ext cx="5065776" cy="448056"/>
          </a:xfrm>
        </p:spPr>
        <p:txBody>
          <a:bodyPr rtlCol="0" anchor="b">
            <a:normAutofit/>
          </a:bodyPr>
          <a:lstStyle>
            <a:lvl1pPr marL="0" indent="0">
              <a:buFont typeface="Arial" panose="020B0604020202020204" pitchFamily="34" charset="0"/>
              <a:buNone/>
              <a:defRPr lang="ru-MO" sz="2000" b="0">
                <a:latin typeface="Times New Roman" panose="02020603050405020304" pitchFamily="18" charset="0"/>
                <a:cs typeface="+mj-cs"/>
              </a:defRPr>
            </a:lvl1pPr>
            <a:lvl2pPr marL="457200" indent="0">
              <a:buNone/>
              <a:defRPr lang="ru-MO" sz="2000" b="1"/>
            </a:lvl2pPr>
            <a:lvl3pPr marL="914400" indent="0">
              <a:buNone/>
              <a:defRPr lang="ru-MO" sz="1800" b="1"/>
            </a:lvl3pPr>
            <a:lvl4pPr marL="1371600" indent="0">
              <a:buNone/>
              <a:defRPr lang="ru-MO" sz="1600" b="1"/>
            </a:lvl4pPr>
            <a:lvl5pPr marL="1828800" indent="0">
              <a:buNone/>
              <a:defRPr lang="ru-MO" sz="1600" b="1"/>
            </a:lvl5pPr>
            <a:lvl6pPr marL="2286000" indent="0">
              <a:buNone/>
              <a:defRPr lang="ru-MO" sz="1600" b="1"/>
            </a:lvl6pPr>
            <a:lvl7pPr marL="2743200" indent="0">
              <a:buNone/>
              <a:defRPr lang="ru-MO" sz="1600" b="1"/>
            </a:lvl7pPr>
            <a:lvl8pPr marL="3200400" indent="0">
              <a:buNone/>
              <a:defRPr lang="ru-MO" sz="1600" b="1"/>
            </a:lvl8pPr>
            <a:lvl9pPr marL="3657600" indent="0">
              <a:buNone/>
              <a:defRPr lang="ru-MO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0" name="Объект 3">
            <a:extLst>
              <a:ext uri="{FF2B5EF4-FFF2-40B4-BE49-F238E27FC236}">
                <a16:creationId xmlns:a16="http://schemas.microsoft.com/office/drawing/2014/main" id="{0017BF0C-B2B7-932F-A9AE-5BFAE4AB5C4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89612" y="2770632"/>
            <a:ext cx="5065776" cy="1554480"/>
          </a:xfrm>
        </p:spPr>
        <p:txBody>
          <a:bodyPr rtlCol="0">
            <a:normAutofit/>
          </a:bodyPr>
          <a:lstStyle>
            <a:lvl1pPr marL="228600" indent="-228600">
              <a:buClr>
                <a:srgbClr val="73292A"/>
              </a:buClr>
              <a:buFont typeface="Arial" panose="020B0604020202020204" pitchFamily="34" charset="0"/>
              <a:buChar char="•"/>
              <a:defRPr lang="ru-MO" sz="1600"/>
            </a:lvl1pPr>
            <a:lvl2pPr marL="685800" indent="-228600">
              <a:buClr>
                <a:srgbClr val="73292A"/>
              </a:buClr>
              <a:buFont typeface="Arial" panose="020B0604020202020204" pitchFamily="34" charset="0"/>
              <a:buChar char="•"/>
              <a:defRPr lang="ru-MO" sz="1400"/>
            </a:lvl2pPr>
            <a:lvl3pPr marL="1143000" indent="-228600">
              <a:buClr>
                <a:srgbClr val="73292A"/>
              </a:buClr>
              <a:buFont typeface="Arial" panose="020B0604020202020204" pitchFamily="34" charset="0"/>
              <a:buChar char="•"/>
              <a:defRPr lang="ru-MO" sz="1200"/>
            </a:lvl3pPr>
            <a:lvl4pPr marL="1600200" indent="-228600">
              <a:buClr>
                <a:srgbClr val="73292A"/>
              </a:buClr>
              <a:buFont typeface="Arial" panose="020B0604020202020204" pitchFamily="34" charset="0"/>
              <a:buChar char="•"/>
              <a:defRPr lang="ru-MO" sz="1100"/>
            </a:lvl4pPr>
            <a:lvl5pPr marL="2057400" indent="-228600">
              <a:buClr>
                <a:srgbClr val="73292A"/>
              </a:buClr>
              <a:buFont typeface="Arial" panose="020B0604020202020204" pitchFamily="34" charset="0"/>
              <a:buChar char="•"/>
              <a:defRPr lang="ru-MO" sz="11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31" name="Текст 4">
            <a:extLst>
              <a:ext uri="{FF2B5EF4-FFF2-40B4-BE49-F238E27FC236}">
                <a16:creationId xmlns:a16="http://schemas.microsoft.com/office/drawing/2014/main" id="{DEAB8B47-DF86-7C9F-F027-2D4D22B2EA50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89612" y="4361688"/>
            <a:ext cx="5065776" cy="448056"/>
          </a:xfrm>
        </p:spPr>
        <p:txBody>
          <a:bodyPr rtlCol="0" anchor="b">
            <a:normAutofit/>
          </a:bodyPr>
          <a:lstStyle>
            <a:lvl1pPr marL="0" indent="0">
              <a:buFont typeface="Arial" panose="020B0604020202020204" pitchFamily="34" charset="0"/>
              <a:buNone/>
              <a:defRPr lang="ru-MO" sz="2000" b="0">
                <a:latin typeface="Times New Roman" panose="02020603050405020304" pitchFamily="18" charset="0"/>
                <a:cs typeface="+mj-cs"/>
              </a:defRPr>
            </a:lvl1pPr>
            <a:lvl2pPr marL="457200" indent="0">
              <a:buNone/>
              <a:defRPr lang="ru-MO" sz="2000" b="1"/>
            </a:lvl2pPr>
            <a:lvl3pPr marL="914400" indent="0">
              <a:buNone/>
              <a:defRPr lang="ru-MO" sz="1800" b="1"/>
            </a:lvl3pPr>
            <a:lvl4pPr marL="1371600" indent="0">
              <a:buNone/>
              <a:defRPr lang="ru-MO" sz="1600" b="1"/>
            </a:lvl4pPr>
            <a:lvl5pPr marL="1828800" indent="0">
              <a:buNone/>
              <a:defRPr lang="ru-MO" sz="1600" b="1"/>
            </a:lvl5pPr>
            <a:lvl6pPr marL="2286000" indent="0">
              <a:buNone/>
              <a:defRPr lang="ru-MO" sz="1600" b="1"/>
            </a:lvl6pPr>
            <a:lvl7pPr marL="2743200" indent="0">
              <a:buNone/>
              <a:defRPr lang="ru-MO" sz="1600" b="1"/>
            </a:lvl7pPr>
            <a:lvl8pPr marL="3200400" indent="0">
              <a:buNone/>
              <a:defRPr lang="ru-MO" sz="1600" b="1"/>
            </a:lvl8pPr>
            <a:lvl9pPr marL="3657600" indent="0">
              <a:buNone/>
              <a:defRPr lang="ru-MO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2" name="Объект 5">
            <a:extLst>
              <a:ext uri="{FF2B5EF4-FFF2-40B4-BE49-F238E27FC236}">
                <a16:creationId xmlns:a16="http://schemas.microsoft.com/office/drawing/2014/main" id="{9BEB2D80-6263-5794-6A1A-CFF345F7A92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289612" y="4791456"/>
            <a:ext cx="5065776" cy="1408176"/>
          </a:xfrm>
        </p:spPr>
        <p:txBody>
          <a:bodyPr rtlCol="0">
            <a:normAutofit/>
          </a:bodyPr>
          <a:lstStyle>
            <a:lvl1pPr>
              <a:buClr>
                <a:srgbClr val="73292A"/>
              </a:buClr>
              <a:defRPr lang="ru-MO" sz="1600"/>
            </a:lvl1pPr>
            <a:lvl2pPr>
              <a:buClr>
                <a:srgbClr val="73292A"/>
              </a:buClr>
              <a:defRPr lang="ru-MO" sz="1400"/>
            </a:lvl2pPr>
            <a:lvl3pPr>
              <a:buClr>
                <a:srgbClr val="73292A"/>
              </a:buClr>
              <a:defRPr lang="ru-MO" sz="1200"/>
            </a:lvl3pPr>
            <a:lvl4pPr>
              <a:buClr>
                <a:srgbClr val="73292A"/>
              </a:buClr>
              <a:defRPr lang="ru-MO" sz="1100"/>
            </a:lvl4pPr>
            <a:lvl5pPr>
              <a:buClr>
                <a:srgbClr val="73292A"/>
              </a:buClr>
              <a:defRPr lang="ru-MO" sz="11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pic>
        <p:nvPicPr>
          <p:cNvPr id="38" name="Рисунок 37" descr="Группа цветов&#10;&#10;Описание создано автоматически с низкой степенью достоверности">
            <a:extLst>
              <a:ext uri="{FF2B5EF4-FFF2-40B4-BE49-F238E27FC236}">
                <a16:creationId xmlns:a16="http://schemas.microsoft.com/office/drawing/2014/main" id="{5B08C513-7071-2499-7E9D-CFD5A027C09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9083" y="2260473"/>
            <a:ext cx="1245309" cy="2314810"/>
          </a:xfrm>
          <a:prstGeom prst="rect">
            <a:avLst/>
          </a:prstGeom>
        </p:spPr>
      </p:pic>
      <p:sp>
        <p:nvSpPr>
          <p:cNvPr id="34" name="Текст 33">
            <a:extLst>
              <a:ext uri="{FF2B5EF4-FFF2-40B4-BE49-F238E27FC236}">
                <a16:creationId xmlns:a16="http://schemas.microsoft.com/office/drawing/2014/main" id="{BD46E6E9-39FE-B605-0786-F7F7E656F9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6344" y="1426464"/>
            <a:ext cx="3922776" cy="4242816"/>
          </a:xfrm>
        </p:spPr>
        <p:txBody>
          <a:bodyPr rtlCol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lang="ru-MO" sz="30000">
                <a:solidFill>
                  <a:schemeClr val="bg1"/>
                </a:solidFill>
                <a:latin typeface="Times New Roman" panose="02020603050405020304" pitchFamily="18" charset="0"/>
                <a:cs typeface="+mj-cs"/>
              </a:defRPr>
            </a:lvl1pPr>
          </a:lstStyle>
          <a:p>
            <a:pPr lvl="0" rtl="0"/>
            <a:r>
              <a:rPr lang="ru-RU" noProof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4062460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Сравнение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88546F5-5752-9595-980A-9978EC65B179}"/>
              </a:ext>
            </a:extLst>
          </p:cNvPr>
          <p:cNvSpPr/>
          <p:nvPr userDrawn="1"/>
        </p:nvSpPr>
        <p:spPr>
          <a:xfrm>
            <a:off x="491679" y="319214"/>
            <a:ext cx="11208641" cy="58577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788B1DFD-B7E9-D65B-0A47-8D442617B0D0}"/>
              </a:ext>
            </a:extLst>
          </p:cNvPr>
          <p:cNvCxnSpPr>
            <a:cxnSpLocks/>
          </p:cNvCxnSpPr>
          <p:nvPr userDrawn="1"/>
        </p:nvCxnSpPr>
        <p:spPr>
          <a:xfrm>
            <a:off x="837235" y="1767119"/>
            <a:ext cx="10516564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 descr="Изображение моллюска, насекомого&#10;&#10;Автоматически созданное описание">
            <a:extLst>
              <a:ext uri="{FF2B5EF4-FFF2-40B4-BE49-F238E27FC236}">
                <a16:creationId xmlns:a16="http://schemas.microsoft.com/office/drawing/2014/main" id="{4190CCC3-E5E8-9E96-318B-F3F62E2328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658" y="1631192"/>
            <a:ext cx="1207554" cy="35451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>
            <a:lvl1pPr algn="ctr">
              <a:defRPr lang="ru-MO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24712" y="2161563"/>
            <a:ext cx="3200400" cy="427797"/>
          </a:xfrm>
        </p:spPr>
        <p:txBody>
          <a:bodyPr rtlCol="0" anchor="b">
            <a:normAutofit/>
          </a:bodyPr>
          <a:lstStyle>
            <a:lvl1pPr marL="0" indent="0">
              <a:buNone/>
              <a:defRPr lang="ru-MO" sz="2000" b="0">
                <a:latin typeface="Times New Roman" panose="02020603050405020304" pitchFamily="18" charset="0"/>
                <a:cs typeface="+mj-cs"/>
              </a:defRPr>
            </a:lvl1pPr>
            <a:lvl2pPr marL="457200" indent="0">
              <a:buNone/>
              <a:defRPr lang="ru-MO" sz="2000" b="1"/>
            </a:lvl2pPr>
            <a:lvl3pPr marL="914400" indent="0">
              <a:buNone/>
              <a:defRPr lang="ru-MO" sz="1800" b="1"/>
            </a:lvl3pPr>
            <a:lvl4pPr marL="1371600" indent="0">
              <a:buNone/>
              <a:defRPr lang="ru-MO" sz="1600" b="1"/>
            </a:lvl4pPr>
            <a:lvl5pPr marL="1828800" indent="0">
              <a:buNone/>
              <a:defRPr lang="ru-MO" sz="1600" b="1"/>
            </a:lvl5pPr>
            <a:lvl6pPr marL="2286000" indent="0">
              <a:buNone/>
              <a:defRPr lang="ru-MO" sz="1600" b="1"/>
            </a:lvl6pPr>
            <a:lvl7pPr marL="2743200" indent="0">
              <a:buNone/>
              <a:defRPr lang="ru-MO" sz="1600" b="1"/>
            </a:lvl7pPr>
            <a:lvl8pPr marL="3200400" indent="0">
              <a:buNone/>
              <a:defRPr lang="ru-MO" sz="1600" b="1"/>
            </a:lvl8pPr>
            <a:lvl9pPr marL="3657600" indent="0">
              <a:buNone/>
              <a:defRPr lang="ru-MO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124712" y="2629116"/>
            <a:ext cx="3200400" cy="3320861"/>
          </a:xfrm>
        </p:spPr>
        <p:txBody>
          <a:bodyPr rtlCol="0">
            <a:normAutofit/>
          </a:bodyPr>
          <a:lstStyle>
            <a:lvl1pPr marL="228600" indent="-228600">
              <a:buClr>
                <a:srgbClr val="73292A"/>
              </a:buClr>
              <a:buFont typeface="Arial" panose="020B0604020202020204" pitchFamily="34" charset="0"/>
              <a:buChar char="•"/>
              <a:defRPr lang="ru-MO" sz="1600"/>
            </a:lvl1pPr>
            <a:lvl2pPr marL="685800" indent="-228600">
              <a:buClr>
                <a:srgbClr val="73292A"/>
              </a:buClr>
              <a:buFont typeface="Arial" panose="020B0604020202020204" pitchFamily="34" charset="0"/>
              <a:buChar char="•"/>
              <a:defRPr lang="ru-MO" sz="1400"/>
            </a:lvl2pPr>
            <a:lvl3pPr marL="1143000" indent="-228600">
              <a:buClr>
                <a:srgbClr val="73292A"/>
              </a:buClr>
              <a:buFont typeface="Arial" panose="020B0604020202020204" pitchFamily="34" charset="0"/>
              <a:buChar char="•"/>
              <a:defRPr lang="ru-MO" sz="1200"/>
            </a:lvl3pPr>
            <a:lvl4pPr marL="1600200" indent="-228600">
              <a:buClr>
                <a:srgbClr val="73292A"/>
              </a:buClr>
              <a:buFont typeface="Arial" panose="020B0604020202020204" pitchFamily="34" charset="0"/>
              <a:buChar char="•"/>
              <a:defRPr lang="ru-MO" sz="1100"/>
            </a:lvl4pPr>
            <a:lvl5pPr marL="2057400" indent="-228600">
              <a:buClr>
                <a:srgbClr val="73292A"/>
              </a:buClr>
              <a:buFont typeface="Arial" panose="020B0604020202020204" pitchFamily="34" charset="0"/>
              <a:buChar char="•"/>
              <a:defRPr lang="ru-MO" sz="11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498848" y="2161563"/>
            <a:ext cx="3200400" cy="427797"/>
          </a:xfrm>
        </p:spPr>
        <p:txBody>
          <a:bodyPr rtlCol="0" anchor="b">
            <a:normAutofit/>
          </a:bodyPr>
          <a:lstStyle>
            <a:lvl1pPr marL="0" indent="0">
              <a:buNone/>
              <a:defRPr lang="ru-MO" sz="2000" b="0">
                <a:latin typeface="Times New Roman" panose="02020603050405020304" pitchFamily="18" charset="0"/>
                <a:cs typeface="+mj-cs"/>
              </a:defRPr>
            </a:lvl1pPr>
            <a:lvl2pPr marL="457200" indent="0">
              <a:buNone/>
              <a:defRPr lang="ru-MO" sz="2000" b="1"/>
            </a:lvl2pPr>
            <a:lvl3pPr marL="914400" indent="0">
              <a:buNone/>
              <a:defRPr lang="ru-MO" sz="1800" b="1"/>
            </a:lvl3pPr>
            <a:lvl4pPr marL="1371600" indent="0">
              <a:buNone/>
              <a:defRPr lang="ru-MO" sz="1600" b="1"/>
            </a:lvl4pPr>
            <a:lvl5pPr marL="1828800" indent="0">
              <a:buNone/>
              <a:defRPr lang="ru-MO" sz="1600" b="1"/>
            </a:lvl5pPr>
            <a:lvl6pPr marL="2286000" indent="0">
              <a:buNone/>
              <a:defRPr lang="ru-MO" sz="1600" b="1"/>
            </a:lvl6pPr>
            <a:lvl7pPr marL="2743200" indent="0">
              <a:buNone/>
              <a:defRPr lang="ru-MO" sz="1600" b="1"/>
            </a:lvl7pPr>
            <a:lvl8pPr marL="3200400" indent="0">
              <a:buNone/>
              <a:defRPr lang="ru-MO" sz="1600" b="1"/>
            </a:lvl8pPr>
            <a:lvl9pPr marL="3657600" indent="0">
              <a:buNone/>
              <a:defRPr lang="ru-MO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498848" y="2629116"/>
            <a:ext cx="3200400" cy="3320861"/>
          </a:xfrm>
        </p:spPr>
        <p:txBody>
          <a:bodyPr rtlCol="0">
            <a:normAutofit/>
          </a:bodyPr>
          <a:lstStyle>
            <a:lvl1pPr>
              <a:buClr>
                <a:srgbClr val="73292A"/>
              </a:buClr>
              <a:defRPr lang="ru-MO" sz="1600"/>
            </a:lvl1pPr>
            <a:lvl2pPr>
              <a:buClr>
                <a:srgbClr val="73292A"/>
              </a:buClr>
              <a:defRPr lang="ru-MO" sz="1400"/>
            </a:lvl2pPr>
            <a:lvl3pPr>
              <a:buClr>
                <a:srgbClr val="73292A"/>
              </a:buClr>
              <a:defRPr lang="ru-MO" sz="1200"/>
            </a:lvl3pPr>
            <a:lvl4pPr>
              <a:buClr>
                <a:srgbClr val="73292A"/>
              </a:buClr>
              <a:defRPr lang="ru-MO" sz="1100"/>
            </a:lvl4pPr>
            <a:lvl5pPr>
              <a:buClr>
                <a:srgbClr val="73292A"/>
              </a:buClr>
              <a:defRPr lang="ru-MO" sz="11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5" name="Текст 4">
            <a:extLst>
              <a:ext uri="{FF2B5EF4-FFF2-40B4-BE49-F238E27FC236}">
                <a16:creationId xmlns:a16="http://schemas.microsoft.com/office/drawing/2014/main" id="{F270D939-D128-D431-82CE-9C15D5A7AA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09560" y="2161563"/>
            <a:ext cx="3200400" cy="427797"/>
          </a:xfrm>
        </p:spPr>
        <p:txBody>
          <a:bodyPr rtlCol="0" anchor="b">
            <a:normAutofit/>
          </a:bodyPr>
          <a:lstStyle>
            <a:lvl1pPr marL="0" indent="0">
              <a:buNone/>
              <a:defRPr lang="ru-MO" sz="2000" b="0">
                <a:latin typeface="Times New Roman" panose="02020603050405020304" pitchFamily="18" charset="0"/>
                <a:cs typeface="+mj-cs"/>
              </a:defRPr>
            </a:lvl1pPr>
            <a:lvl2pPr marL="457200" indent="0">
              <a:buNone/>
              <a:defRPr lang="ru-MO" sz="2000" b="1"/>
            </a:lvl2pPr>
            <a:lvl3pPr marL="914400" indent="0">
              <a:buNone/>
              <a:defRPr lang="ru-MO" sz="1800" b="1"/>
            </a:lvl3pPr>
            <a:lvl4pPr marL="1371600" indent="0">
              <a:buNone/>
              <a:defRPr lang="ru-MO" sz="1600" b="1"/>
            </a:lvl4pPr>
            <a:lvl5pPr marL="1828800" indent="0">
              <a:buNone/>
              <a:defRPr lang="ru-MO" sz="1600" b="1"/>
            </a:lvl5pPr>
            <a:lvl6pPr marL="2286000" indent="0">
              <a:buNone/>
              <a:defRPr lang="ru-MO" sz="1600" b="1"/>
            </a:lvl6pPr>
            <a:lvl7pPr marL="2743200" indent="0">
              <a:buNone/>
              <a:defRPr lang="ru-MO" sz="1600" b="1"/>
            </a:lvl7pPr>
            <a:lvl8pPr marL="3200400" indent="0">
              <a:buNone/>
              <a:defRPr lang="ru-MO" sz="1600" b="1"/>
            </a:lvl8pPr>
            <a:lvl9pPr marL="3657600" indent="0">
              <a:buNone/>
              <a:defRPr lang="ru-MO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6" name="Объект 5">
            <a:extLst>
              <a:ext uri="{FF2B5EF4-FFF2-40B4-BE49-F238E27FC236}">
                <a16:creationId xmlns:a16="http://schemas.microsoft.com/office/drawing/2014/main" id="{4AAE69C6-BB37-BC70-8424-BC928D19C91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909560" y="2629116"/>
            <a:ext cx="3200400" cy="3320861"/>
          </a:xfrm>
        </p:spPr>
        <p:txBody>
          <a:bodyPr rtlCol="0">
            <a:normAutofit/>
          </a:bodyPr>
          <a:lstStyle>
            <a:lvl1pPr>
              <a:buClr>
                <a:srgbClr val="73292A"/>
              </a:buClr>
              <a:defRPr lang="ru-MO" sz="1600"/>
            </a:lvl1pPr>
            <a:lvl2pPr>
              <a:buClr>
                <a:srgbClr val="73292A"/>
              </a:buClr>
              <a:defRPr lang="ru-MO" sz="1400"/>
            </a:lvl2pPr>
            <a:lvl3pPr>
              <a:buClr>
                <a:srgbClr val="73292A"/>
              </a:buClr>
              <a:defRPr lang="ru-MO" sz="1200"/>
            </a:lvl3pPr>
            <a:lvl4pPr>
              <a:buClr>
                <a:srgbClr val="73292A"/>
              </a:buClr>
              <a:defRPr lang="ru-MO" sz="1100"/>
            </a:lvl4pPr>
            <a:lvl5pPr>
              <a:buClr>
                <a:srgbClr val="73292A"/>
              </a:buClr>
              <a:defRPr lang="ru-MO" sz="11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1699083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ткани&#10;&#10;Автоматически созданное описание">
            <a:extLst>
              <a:ext uri="{FF2B5EF4-FFF2-40B4-BE49-F238E27FC236}">
                <a16:creationId xmlns:a16="http://schemas.microsoft.com/office/drawing/2014/main" id="{E0606CB6-3E28-F128-51B5-3786D7404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013" y="1162701"/>
            <a:ext cx="1562100" cy="4394200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64BBC1B-7DD9-DA00-15CC-B446DA472005}"/>
              </a:ext>
            </a:extLst>
          </p:cNvPr>
          <p:cNvSpPr/>
          <p:nvPr userDrawn="1"/>
        </p:nvSpPr>
        <p:spPr>
          <a:xfrm>
            <a:off x="0" y="0"/>
            <a:ext cx="6096000" cy="68695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pic>
        <p:nvPicPr>
          <p:cNvPr id="8" name="Рисунок 7" descr="Изображение цветка, растения&#10;&#10;Автоматически созданное описание">
            <a:extLst>
              <a:ext uri="{FF2B5EF4-FFF2-40B4-BE49-F238E27FC236}">
                <a16:creationId xmlns:a16="http://schemas.microsoft.com/office/drawing/2014/main" id="{C88A03B2-8C41-A023-CB90-5F79A1F01AF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235" y="2476883"/>
            <a:ext cx="749300" cy="2755900"/>
          </a:xfrm>
          <a:prstGeom prst="rect">
            <a:avLst/>
          </a:prstGeom>
        </p:spPr>
      </p:pic>
      <p:pic>
        <p:nvPicPr>
          <p:cNvPr id="10" name="Рисунок 9" descr="Цветок крупным планом&#10;&#10;Описание создано автоматически с низкой степенью достоверности">
            <a:extLst>
              <a:ext uri="{FF2B5EF4-FFF2-40B4-BE49-F238E27FC236}">
                <a16:creationId xmlns:a16="http://schemas.microsoft.com/office/drawing/2014/main" id="{9EA6110C-517A-C447-DB03-9A264F112FB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809" y="1695833"/>
            <a:ext cx="1155700" cy="4318000"/>
          </a:xfrm>
          <a:prstGeom prst="rect">
            <a:avLst/>
          </a:prstGeom>
        </p:spPr>
      </p:pic>
      <p:pic>
        <p:nvPicPr>
          <p:cNvPr id="12" name="Рисунок 11" descr="Цветок крупным планом&#10;&#10;Описание создано автоматически с низкой степенью достоверности">
            <a:extLst>
              <a:ext uri="{FF2B5EF4-FFF2-40B4-BE49-F238E27FC236}">
                <a16:creationId xmlns:a16="http://schemas.microsoft.com/office/drawing/2014/main" id="{DC4249CD-2B45-A435-5B21-CFA70421386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749" y="381916"/>
            <a:ext cx="1155700" cy="431800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A7568A0-F819-551E-4780-20A651246990}"/>
              </a:ext>
            </a:extLst>
          </p:cNvPr>
          <p:cNvSpPr/>
          <p:nvPr userDrawn="1"/>
        </p:nvSpPr>
        <p:spPr>
          <a:xfrm>
            <a:off x="1024128" y="2162946"/>
            <a:ext cx="3794760" cy="25369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711D903-56F9-B09B-0443-A76786804823}"/>
              </a:ext>
            </a:extLst>
          </p:cNvPr>
          <p:cNvSpPr/>
          <p:nvPr userDrawn="1"/>
        </p:nvSpPr>
        <p:spPr>
          <a:xfrm>
            <a:off x="1131655" y="2264499"/>
            <a:ext cx="3585549" cy="233542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D91551-9B41-0ACF-0BE6-9D174E695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2184" y="2889504"/>
            <a:ext cx="2852928" cy="1088136"/>
          </a:xfrm>
        </p:spPr>
        <p:txBody>
          <a:bodyPr rtlCol="0"/>
          <a:lstStyle>
            <a:lvl1pPr algn="ctr">
              <a:defRPr lang="ru-MO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545D3FB1-678F-0A9A-CCB6-435CE57DA0F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211312" y="2011680"/>
            <a:ext cx="2999232" cy="2843784"/>
          </a:xfrm>
        </p:spPr>
        <p:txBody>
          <a:bodyPr rtlCol="0" anchor="ctr">
            <a:normAutofit/>
          </a:bodyPr>
          <a:lstStyle>
            <a:lvl1pPr marL="0" indent="0" algn="l">
              <a:lnSpc>
                <a:spcPct val="150000"/>
              </a:lnSpc>
              <a:buNone/>
              <a:defRPr lang="ru-MO" sz="24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  <a:lvl2pPr algn="l">
              <a:lnSpc>
                <a:spcPct val="150000"/>
              </a:lnSpc>
              <a:defRPr lang="ru-MO" sz="20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2pPr>
            <a:lvl3pPr algn="ctr">
              <a:defRPr lang="ru-MO" sz="16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3pPr>
            <a:lvl4pPr algn="ctr">
              <a:defRPr lang="ru-MO" sz="14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4pPr>
            <a:lvl5pPr algn="ctr">
              <a:defRPr lang="ru-MO" sz="14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824669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D362110-9E75-C1E6-F3D3-769A27CB658B}"/>
              </a:ext>
            </a:extLst>
          </p:cNvPr>
          <p:cNvSpPr/>
          <p:nvPr userDrawn="1"/>
        </p:nvSpPr>
        <p:spPr>
          <a:xfrm>
            <a:off x="4680" y="0"/>
            <a:ext cx="12191999" cy="23092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0E61109-4A99-6337-9E7D-6AE0370E2A33}"/>
              </a:ext>
            </a:extLst>
          </p:cNvPr>
          <p:cNvSpPr/>
          <p:nvPr userDrawn="1"/>
        </p:nvSpPr>
        <p:spPr>
          <a:xfrm>
            <a:off x="1007819" y="319215"/>
            <a:ext cx="10185721" cy="144462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pic>
        <p:nvPicPr>
          <p:cNvPr id="11" name="Рисунок 10" descr="Изображение моллюска, насекомого&#10;&#10;Автоматически созданное описание">
            <a:extLst>
              <a:ext uri="{FF2B5EF4-FFF2-40B4-BE49-F238E27FC236}">
                <a16:creationId xmlns:a16="http://schemas.microsoft.com/office/drawing/2014/main" id="{13B4663F-72DF-CD37-DE9D-C35DFB37E8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902" y="1631192"/>
            <a:ext cx="1207554" cy="354511"/>
          </a:xfrm>
          <a:prstGeom prst="rect">
            <a:avLst/>
          </a:prstGeom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C48BE494-2D3C-A618-4422-6EA949698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</p:spPr>
        <p:txBody>
          <a:bodyPr rtlCol="0"/>
          <a:lstStyle>
            <a:lvl1pPr algn="ctr">
              <a:defRPr lang="ru-MO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069ADF-8CD9-4E77-BB8D-70D8824C5A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2628461"/>
            <a:ext cx="5181600" cy="3548501"/>
          </a:xfrm>
        </p:spPr>
        <p:txBody>
          <a:bodyPr rtlCol="0"/>
          <a:lstStyle>
            <a:defPPr>
              <a:defRPr lang="ru-MO"/>
            </a:def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75F077D-E901-4AA9-B062-1C37FF407BF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2628461"/>
            <a:ext cx="5181600" cy="3548501"/>
          </a:xfrm>
        </p:spPr>
        <p:txBody>
          <a:bodyPr rtlCol="0"/>
          <a:lstStyle>
            <a:defPPr>
              <a:defRPr lang="ru-MO"/>
            </a:def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19B248-9F11-0A11-E6AF-776D371E14A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5EFD48A-F270-E4EE-7C35-F4304F3DDF3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106943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A7DEB86-4C56-EB31-FEEE-EC8AA99FB456}"/>
              </a:ext>
            </a:extLst>
          </p:cNvPr>
          <p:cNvSpPr/>
          <p:nvPr userDrawn="1"/>
        </p:nvSpPr>
        <p:spPr>
          <a:xfrm>
            <a:off x="4680" y="0"/>
            <a:ext cx="12191999" cy="23092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3C19EDA-96E7-C255-DFF9-F36A187EBACD}"/>
              </a:ext>
            </a:extLst>
          </p:cNvPr>
          <p:cNvSpPr/>
          <p:nvPr userDrawn="1"/>
        </p:nvSpPr>
        <p:spPr>
          <a:xfrm>
            <a:off x="1007819" y="319215"/>
            <a:ext cx="10185721" cy="144462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MO"/>
            </a:defPPr>
          </a:lstStyle>
          <a:p>
            <a:pPr algn="ctr" rtl="0"/>
            <a:endParaRPr lang="ru-RU" noProof="0"/>
          </a:p>
        </p:txBody>
      </p:sp>
      <p:pic>
        <p:nvPicPr>
          <p:cNvPr id="7" name="Рисунок 6" descr="Изображение моллюска, насекомого&#10;&#10;Автоматически созданное описание">
            <a:extLst>
              <a:ext uri="{FF2B5EF4-FFF2-40B4-BE49-F238E27FC236}">
                <a16:creationId xmlns:a16="http://schemas.microsoft.com/office/drawing/2014/main" id="{FAD938FE-3B63-4832-B610-64346C069F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902" y="1631192"/>
            <a:ext cx="1207554" cy="354511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5B38128B-385C-B928-A4A8-BD98929D3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</p:spPr>
        <p:txBody>
          <a:bodyPr rtlCol="0"/>
          <a:lstStyle>
            <a:lvl1pPr algn="ctr">
              <a:defRPr lang="ru-MO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875107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5BD6A3-F987-4FCC-A6EF-2EF0D33C0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lang="ru-MO"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3F06A0-63CE-4272-B90E-4F20296BFBE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lang="ru-MO" sz="3200"/>
            </a:lvl1pPr>
            <a:lvl2pPr>
              <a:defRPr lang="ru-MO" sz="2800"/>
            </a:lvl2pPr>
            <a:lvl3pPr>
              <a:defRPr lang="ru-MO" sz="2400"/>
            </a:lvl3pPr>
            <a:lvl4pPr>
              <a:defRPr lang="ru-MO" sz="2000"/>
            </a:lvl4pPr>
            <a:lvl5pPr>
              <a:defRPr lang="ru-MO" sz="2000"/>
            </a:lvl5pPr>
            <a:lvl6pPr>
              <a:defRPr lang="ru-MO" sz="2000"/>
            </a:lvl6pPr>
            <a:lvl7pPr>
              <a:defRPr lang="ru-MO" sz="2000"/>
            </a:lvl7pPr>
            <a:lvl8pPr>
              <a:defRPr lang="ru-MO" sz="2000"/>
            </a:lvl8pPr>
            <a:lvl9pPr>
              <a:defRPr lang="ru-MO" sz="2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8467220-06E3-427A-B4D3-9B0030E09DB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lang="ru-MO" sz="1600"/>
            </a:lvl1pPr>
            <a:lvl2pPr marL="457200" indent="0">
              <a:buNone/>
              <a:defRPr lang="ru-MO" sz="1400"/>
            </a:lvl2pPr>
            <a:lvl3pPr marL="914400" indent="0">
              <a:buNone/>
              <a:defRPr lang="ru-MO" sz="1200"/>
            </a:lvl3pPr>
            <a:lvl4pPr marL="1371600" indent="0">
              <a:buNone/>
              <a:defRPr lang="ru-MO" sz="1000"/>
            </a:lvl4pPr>
            <a:lvl5pPr marL="1828800" indent="0">
              <a:buNone/>
              <a:defRPr lang="ru-MO" sz="1000"/>
            </a:lvl5pPr>
            <a:lvl6pPr marL="2286000" indent="0">
              <a:buNone/>
              <a:defRPr lang="ru-MO" sz="1000"/>
            </a:lvl6pPr>
            <a:lvl7pPr marL="2743200" indent="0">
              <a:buNone/>
              <a:defRPr lang="ru-MO" sz="1000"/>
            </a:lvl7pPr>
            <a:lvl8pPr marL="3200400" indent="0">
              <a:buNone/>
              <a:defRPr lang="ru-MO" sz="1000"/>
            </a:lvl8pPr>
            <a:lvl9pPr marL="3657600" indent="0">
              <a:buNone/>
              <a:defRPr lang="ru-MO"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5AEF53B-C85C-47DB-ADE4-C1D9FA682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FD4FD38-14E5-4C36-B948-8BF3F794E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992005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308F2A-1C19-4116-80DF-E24EDDF28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lang="ru-MO"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8A489A7-7CA6-4CC9-B634-FCB2E102C6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lang="ru-MO" sz="3200"/>
            </a:lvl1pPr>
            <a:lvl2pPr marL="457200" indent="0">
              <a:buNone/>
              <a:defRPr lang="ru-MO" sz="2800"/>
            </a:lvl2pPr>
            <a:lvl3pPr marL="914400" indent="0">
              <a:buNone/>
              <a:defRPr lang="ru-MO" sz="2400"/>
            </a:lvl3pPr>
            <a:lvl4pPr marL="1371600" indent="0">
              <a:buNone/>
              <a:defRPr lang="ru-MO" sz="2000"/>
            </a:lvl4pPr>
            <a:lvl5pPr marL="1828800" indent="0">
              <a:buNone/>
              <a:defRPr lang="ru-MO" sz="2000"/>
            </a:lvl5pPr>
            <a:lvl6pPr marL="2286000" indent="0">
              <a:buNone/>
              <a:defRPr lang="ru-MO" sz="2000"/>
            </a:lvl6pPr>
            <a:lvl7pPr marL="2743200" indent="0">
              <a:buNone/>
              <a:defRPr lang="ru-MO" sz="2000"/>
            </a:lvl7pPr>
            <a:lvl8pPr marL="3200400" indent="0">
              <a:buNone/>
              <a:defRPr lang="ru-MO" sz="2000"/>
            </a:lvl8pPr>
            <a:lvl9pPr marL="3657600" indent="0">
              <a:buNone/>
              <a:defRPr lang="ru-MO" sz="2000"/>
            </a:lvl9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DF5F80D-1DB9-4E0A-8F68-924FC1C9C3B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lang="ru-MO" sz="1600"/>
            </a:lvl1pPr>
            <a:lvl2pPr marL="457200" indent="0">
              <a:buNone/>
              <a:defRPr lang="ru-MO" sz="1400"/>
            </a:lvl2pPr>
            <a:lvl3pPr marL="914400" indent="0">
              <a:buNone/>
              <a:defRPr lang="ru-MO" sz="1200"/>
            </a:lvl3pPr>
            <a:lvl4pPr marL="1371600" indent="0">
              <a:buNone/>
              <a:defRPr lang="ru-MO" sz="1000"/>
            </a:lvl4pPr>
            <a:lvl5pPr marL="1828800" indent="0">
              <a:buNone/>
              <a:defRPr lang="ru-MO" sz="1000"/>
            </a:lvl5pPr>
            <a:lvl6pPr marL="2286000" indent="0">
              <a:buNone/>
              <a:defRPr lang="ru-MO" sz="1000"/>
            </a:lvl6pPr>
            <a:lvl7pPr marL="2743200" indent="0">
              <a:buNone/>
              <a:defRPr lang="ru-MO" sz="1000"/>
            </a:lvl7pPr>
            <a:lvl8pPr marL="3200400" indent="0">
              <a:buNone/>
              <a:defRPr lang="ru-MO" sz="1000"/>
            </a:lvl8pPr>
            <a:lvl9pPr marL="3657600" indent="0">
              <a:buNone/>
              <a:defRPr lang="ru-MO"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8DA4DA3-10C7-48A6-9B15-38222B8CA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584E7EE-5B3B-427E-9807-020AEF8C7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35165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MO"/>
            </a:def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MO"/>
            </a:def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ru-MO" sz="1200">
                <a:solidFill>
                  <a:schemeClr val="tx1"/>
                </a:solidFill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0800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MO" sz="1200">
                <a:solidFill>
                  <a:schemeClr val="tx1"/>
                </a:solidFill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</a:lstStyle>
          <a:p>
            <a:pPr rtl="0"/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9" r:id="rId3"/>
    <p:sldLayoutId id="2147483651" r:id="rId4"/>
    <p:sldLayoutId id="2147483650" r:id="rId5"/>
    <p:sldLayoutId id="2147483663" r:id="rId6"/>
    <p:sldLayoutId id="2147483665" r:id="rId7"/>
    <p:sldLayoutId id="2147483660" r:id="rId8"/>
    <p:sldLayoutId id="2147483661" r:id="rId9"/>
    <p:sldLayoutId id="2147483662" r:id="rId10"/>
    <p:sldLayoutId id="2147483666" r:id="rId11"/>
    <p:sldLayoutId id="2147483653" r:id="rId12"/>
    <p:sldLayoutId id="2147483664" r:id="rId13"/>
    <p:sldLayoutId id="2147483667" r:id="rId14"/>
    <p:sldLayoutId id="2147483652" r:id="rId15"/>
    <p:sldLayoutId id="2147483654" r:id="rId16"/>
    <p:sldLayoutId id="2147483655" r:id="rId17"/>
    <p:sldLayoutId id="2147483656" r:id="rId18"/>
    <p:sldLayoutId id="2147483657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ru-MO" sz="4400" kern="1200">
          <a:solidFill>
            <a:schemeClr val="accent3"/>
          </a:solidFill>
          <a:latin typeface="Times New Roman" panose="020206030504050203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3292A"/>
        </a:buClr>
        <a:buFont typeface="Arial" panose="020B0604020202020204" pitchFamily="34" charset="0"/>
        <a:buChar char="•"/>
        <a:defRPr lang="ru-MO" sz="28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3292A"/>
        </a:buClr>
        <a:buFont typeface="Arial" panose="020B0604020202020204" pitchFamily="34" charset="0"/>
        <a:buChar char="•"/>
        <a:defRPr lang="ru-MO" sz="2400" kern="1200">
          <a:solidFill>
            <a:schemeClr val="accent3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3292A"/>
        </a:buClr>
        <a:buFont typeface="Arial" panose="020B0604020202020204" pitchFamily="34" charset="0"/>
        <a:buChar char="•"/>
        <a:defRPr lang="ru-MO" sz="2000" kern="1200">
          <a:solidFill>
            <a:schemeClr val="accent3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3292A"/>
        </a:buClr>
        <a:buFont typeface="Arial" panose="020B0604020202020204" pitchFamily="34" charset="0"/>
        <a:buChar char="•"/>
        <a:defRPr lang="ru-MO" sz="18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3292A"/>
        </a:buClr>
        <a:buFont typeface="Arial" panose="020B0604020202020204" pitchFamily="34" charset="0"/>
        <a:buChar char="•"/>
        <a:defRPr lang="ru-MO" sz="18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MO"/>
      </a:defPPr>
      <a:lvl1pPr marL="0" algn="l" defTabSz="914400" rtl="0" eaLnBrk="1" latinLnBrk="0" hangingPunct="1"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24180B-35BA-C28E-820F-59C84FBDD9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9296" y="2135421"/>
            <a:ext cx="6693408" cy="1088136"/>
          </a:xfr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dirty="0"/>
              <a:t>Художник и зрители</a:t>
            </a:r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073B9435-50A5-AA45-9C0E-A0B743F389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6384" y="3428999"/>
            <a:ext cx="2999232" cy="1991299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ИЗО 2 класс</a:t>
            </a:r>
          </a:p>
          <a:p>
            <a:r>
              <a:rPr lang="ru-RU" dirty="0"/>
              <a:t>МОУ «СОШ № 48»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Бордачева  Ю. Г. </a:t>
            </a:r>
          </a:p>
          <a:p>
            <a:r>
              <a:rPr lang="ru-RU" dirty="0"/>
              <a:t>Магнитогорск 2023   </a:t>
            </a:r>
          </a:p>
        </p:txBody>
      </p:sp>
    </p:spTree>
    <p:extLst>
      <p:ext uri="{BB962C8B-B14F-4D97-AF65-F5344CB8AC3E}">
        <p14:creationId xmlns:p14="http://schemas.microsoft.com/office/powerpoint/2010/main" val="317718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8491" y="136525"/>
            <a:ext cx="4040574" cy="1769393"/>
          </a:xfrm>
        </p:spPr>
        <p:txBody>
          <a:bodyPr rtlCol="0">
            <a:normAutofit/>
          </a:bodyPr>
          <a:lstStyle>
            <a:defPPr>
              <a:defRPr lang="ru-MO"/>
            </a:defPPr>
          </a:lstStyle>
          <a:p>
            <a:pPr rtl="0"/>
            <a:r>
              <a:rPr lang="ru-RU" dirty="0">
                <a:solidFill>
                  <a:schemeClr val="accent3"/>
                </a:solidFill>
                <a:cs typeface="Times New Roman"/>
              </a:rPr>
              <a:t>Художник</a:t>
            </a:r>
          </a:p>
        </p:txBody>
      </p:sp>
      <p:pic>
        <p:nvPicPr>
          <p:cNvPr id="10" name="Рисунок 9" descr="Акцент цветочного листа">
            <a:extLst>
              <a:ext uri="{FF2B5EF4-FFF2-40B4-BE49-F238E27FC236}">
                <a16:creationId xmlns:a16="http://schemas.microsoft.com/office/drawing/2014/main" id="{08A3395B-5659-47E4-8F54-71340961FF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41633" flipH="1">
            <a:off x="1654192" y="3058939"/>
            <a:ext cx="1243661" cy="790090"/>
          </a:xfrm>
          <a:prstGeom prst="rect">
            <a:avLst/>
          </a:prstGeom>
        </p:spPr>
      </p:pic>
      <p:pic>
        <p:nvPicPr>
          <p:cNvPr id="1929" name="Рисунок 1928" descr="Акцент цветочного листа">
            <a:extLst>
              <a:ext uri="{FF2B5EF4-FFF2-40B4-BE49-F238E27FC236}">
                <a16:creationId xmlns:a16="http://schemas.microsoft.com/office/drawing/2014/main" id="{CF8E7A1B-4724-55CB-6FAD-D8E7562935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260" y="2342954"/>
            <a:ext cx="1791038" cy="2033695"/>
          </a:xfrm>
          <a:prstGeom prst="rect">
            <a:avLst/>
          </a:prstGeom>
        </p:spPr>
      </p:pic>
      <p:pic>
        <p:nvPicPr>
          <p:cNvPr id="9" name="Объект 8">
            <a:extLst>
              <a:ext uri="{FF2B5EF4-FFF2-40B4-BE49-F238E27FC236}">
                <a16:creationId xmlns:a16="http://schemas.microsoft.com/office/drawing/2014/main" id="{6BF8A8D0-9BB1-4CE4-319F-B89FF39967E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5"/>
          <a:srcRect l="9646" t="3451" r="9199"/>
          <a:stretch/>
        </p:blipFill>
        <p:spPr>
          <a:xfrm>
            <a:off x="7026283" y="2028407"/>
            <a:ext cx="4772782" cy="3761751"/>
          </a:xfrm>
          <a:prstGeom prst="rect">
            <a:avLst/>
          </a:prstGeom>
        </p:spPr>
      </p:pic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947406-5839-A735-732D-5690E6315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2884A3-BD82-0FC6-A582-54DD17DBC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smtClean="0"/>
              <a:t>2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50A838F-2D0F-64E1-0C50-A31E74E234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527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002655-34DF-25F9-4640-B2CE5329A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dirty="0"/>
              <a:t>Художник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585715-2793-160B-269E-D9516C84D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8028" y="3095740"/>
            <a:ext cx="8607827" cy="1652530"/>
          </a:xfrm>
        </p:spPr>
        <p:txBody>
          <a:bodyPr rtlCol="0">
            <a:normAutofit/>
          </a:bodyPr>
          <a:lstStyle>
            <a:defPPr>
              <a:defRPr lang="ru-MO"/>
            </a:defPPr>
          </a:lstStyle>
          <a:p>
            <a:pPr rtl="0"/>
            <a:r>
              <a:rPr lang="ru-RU" sz="3200" dirty="0">
                <a:latin typeface="Franklin Gothic Demi" panose="020B0703020102020204" pitchFamily="34" charset="0"/>
              </a:rPr>
              <a:t>Человек, который изображает, создаёт, украшает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3609A75-5E9A-C165-5A1D-764F9E96B7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108060B-6C9E-CFFF-55DE-F0D645C094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999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9549" y="407520"/>
            <a:ext cx="4974336" cy="1325880"/>
          </a:xfr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dirty="0"/>
              <a:t>Зрители</a:t>
            </a:r>
          </a:p>
        </p:txBody>
      </p:sp>
      <p:sp>
        <p:nvSpPr>
          <p:cNvPr id="26" name="Текст 25">
            <a:extLst>
              <a:ext uri="{FF2B5EF4-FFF2-40B4-BE49-F238E27FC236}">
                <a16:creationId xmlns:a16="http://schemas.microsoft.com/office/drawing/2014/main" id="{FAA80863-7DDD-E33E-7C2A-C806622CEF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dirty="0"/>
              <a:t>З</a:t>
            </a:r>
          </a:p>
        </p:txBody>
      </p:sp>
      <p:pic>
        <p:nvPicPr>
          <p:cNvPr id="10" name="Рисунок 9" descr="Акцент цветочного листа">
            <a:extLst>
              <a:ext uri="{FF2B5EF4-FFF2-40B4-BE49-F238E27FC236}">
                <a16:creationId xmlns:a16="http://schemas.microsoft.com/office/drawing/2014/main" id="{1CABBF9A-AC19-48D9-D218-D09928CE16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0394" y="3301247"/>
            <a:ext cx="1250823" cy="794641"/>
          </a:xfrm>
          <a:prstGeom prst="rect">
            <a:avLst/>
          </a:prstGeom>
        </p:spPr>
      </p:pic>
      <p:sp>
        <p:nvSpPr>
          <p:cNvPr id="6" name="Текст 5">
            <a:extLst>
              <a:ext uri="{FF2B5EF4-FFF2-40B4-BE49-F238E27FC236}">
                <a16:creationId xmlns:a16="http://schemas.microsoft.com/office/drawing/2014/main" id="{F5018B6D-E395-49AD-92AD-AD69E3AB40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/>
              <a:t>Возможности для реализации в облаке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BDB9D020-1E25-453D-83DF-1420ACD3968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/>
              <a:t>Итерационные подходы к корпоративной стратегии</a:t>
            </a:r>
          </a:p>
          <a:p>
            <a:pPr rtl="0"/>
            <a:r>
              <a:rPr lang="ru-RU"/>
              <a:t>Создание структуры управления изнутри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486CE65B-C283-8A90-DF86-161AC356B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9" name="Номер слайда 7">
            <a:extLst>
              <a:ext uri="{FF2B5EF4-FFF2-40B4-BE49-F238E27FC236}">
                <a16:creationId xmlns:a16="http://schemas.microsoft.com/office/drawing/2014/main" id="{FEDDE84F-33A7-1FC6-0912-6F42974F3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smtClean="0"/>
              <a:pPr rtl="0"/>
              <a:t>4</a:t>
            </a:fld>
            <a:endParaRPr lang="ru-RU"/>
          </a:p>
        </p:txBody>
      </p:sp>
      <p:pic>
        <p:nvPicPr>
          <p:cNvPr id="14" name="Объект 13">
            <a:extLst>
              <a:ext uri="{FF2B5EF4-FFF2-40B4-BE49-F238E27FC236}">
                <a16:creationId xmlns:a16="http://schemas.microsoft.com/office/drawing/2014/main" id="{E005EF7C-A2F0-7190-E38B-170BE5DE897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345956" y="2770188"/>
            <a:ext cx="4953151" cy="155416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4840556-1A2D-8F40-A8D6-B1201786E61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515" r="21295"/>
          <a:stretch/>
        </p:blipFill>
        <p:spPr>
          <a:xfrm>
            <a:off x="5244028" y="1464693"/>
            <a:ext cx="6312665" cy="510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610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80CFE8-F74B-3C8B-9C2C-14300DBE7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B55C62FE-A5C2-080D-2283-FC8E1DBE14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3079" y="1168726"/>
            <a:ext cx="7165842" cy="5370186"/>
          </a:xfrm>
          <a:prstGeom prst="rect">
            <a:avLst/>
          </a:prstGeom>
        </p:spPr>
      </p:pic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2454EA5-45FC-3E1D-2E4F-C853755868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356350"/>
            <a:ext cx="1864605" cy="365125"/>
          </a:xfrm>
        </p:spPr>
        <p:txBody>
          <a:bodyPr/>
          <a:lstStyle/>
          <a:p>
            <a:pPr rtl="0"/>
            <a:r>
              <a:rPr lang="ru-RU" noProof="0" dirty="0"/>
              <a:t>Художник     и зрители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D3C6DE8-F993-B9E7-E872-4384C22EAE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  <a:pPr rtl="0"/>
              <a:t>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97102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6983AE-6D1A-8CF9-5CD6-19E217EAB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Зритель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535DCA-3620-FC05-664D-B3F63B722A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latin typeface="Franklin Gothic Demi" panose="020B0703020102020204" pitchFamily="34" charset="0"/>
              </a:rPr>
              <a:t>Человек, который рассматривает, любуется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28628B3-15F9-CF46-3089-5747CC6CD4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78895F1-2802-B8BC-D943-CA41CEAA79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  <a:pPr rtl="0"/>
              <a:t>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819255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EF70826-AB41-34EF-68BD-A2CA39F20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90B6E7D-92A9-4CE7-915B-4966EF155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  <a:pPr rtl="0"/>
              <a:t>7</a:t>
            </a:fld>
            <a:endParaRPr lang="ru-RU" noProof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810AC97-1905-3849-9693-0F5187228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36525"/>
            <a:ext cx="8886346" cy="667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296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ABBE43EB-2C2B-65F2-7D6C-414D8531F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0B42CA2-BBFD-84E4-5814-5255C5109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  <a:t>8</a:t>
            </a:fld>
            <a:endParaRPr lang="ru-RU" noProof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5A54954-C09B-F8AE-7A91-5453151345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695325"/>
            <a:ext cx="9753600" cy="546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110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C7E564-4283-8AE2-ADD2-7B3FFCFA2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456" y="2206400"/>
            <a:ext cx="8705088" cy="2002536"/>
          </a:xfr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dirty="0"/>
              <a:t>Чтобы быть хорошим художником нужно много учиться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FA47ED29-D9DA-9DC6-8B43-80EC2A2E5B5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6860" y="1668734"/>
            <a:ext cx="941832" cy="1936750"/>
          </a:xfr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/>
              <a:t>“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CB634FAD-36DD-9FB0-7030-266A29178C4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632749" y="3437160"/>
            <a:ext cx="945473" cy="1936750"/>
          </a:xfr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63980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1FFA2E-DA26-1720-9D0D-9B58A3AA1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numCol="2">
            <a:noAutofit/>
          </a:bodyPr>
          <a:lstStyle/>
          <a:p>
            <a:r>
              <a:rPr lang="ru-RU" sz="2400" dirty="0"/>
              <a:t>Отгадай загадку</a:t>
            </a:r>
            <a:br>
              <a:rPr lang="ru-RU" sz="2400" dirty="0"/>
            </a:br>
            <a:br>
              <a:rPr lang="ru-RU" sz="2400" dirty="0"/>
            </a:br>
            <a:r>
              <a:rPr lang="ru-RU" sz="2400" dirty="0"/>
              <a:t>Нам экскурсовод сказал,</a:t>
            </a:r>
            <a:br>
              <a:rPr lang="ru-RU" sz="2400" dirty="0"/>
            </a:br>
            <a:br>
              <a:rPr lang="ru-RU" sz="2400" dirty="0"/>
            </a:br>
            <a:r>
              <a:rPr lang="ru-RU" sz="2400" dirty="0"/>
              <a:t>Как пройти в такой-то зал.</a:t>
            </a:r>
            <a:br>
              <a:rPr lang="ru-RU" sz="2400" dirty="0"/>
            </a:br>
            <a:br>
              <a:rPr lang="ru-RU" sz="2400" dirty="0"/>
            </a:br>
            <a:r>
              <a:rPr lang="ru-RU" sz="2400" dirty="0"/>
              <a:t>Мумию мы посмотрели,</a:t>
            </a:r>
            <a:br>
              <a:rPr lang="ru-RU" sz="2400" dirty="0"/>
            </a:br>
            <a:br>
              <a:rPr lang="ru-RU" sz="2400" dirty="0"/>
            </a:br>
            <a:r>
              <a:rPr lang="ru-RU" sz="2400" dirty="0"/>
              <a:t>В чем ходили, разглядели.</a:t>
            </a:r>
            <a:br>
              <a:rPr lang="ru-RU" sz="2400" dirty="0"/>
            </a:br>
            <a:br>
              <a:rPr lang="ru-RU" sz="2400" dirty="0"/>
            </a:br>
            <a:r>
              <a:rPr lang="ru-RU" sz="2400" dirty="0"/>
              <a:t>Даже мамонт здесь стоит,</a:t>
            </a:r>
            <a:br>
              <a:rPr lang="ru-RU" sz="2400" dirty="0"/>
            </a:br>
            <a:br>
              <a:rPr lang="ru-RU" sz="2400" dirty="0"/>
            </a:br>
            <a:r>
              <a:rPr lang="ru-RU" sz="2400" dirty="0"/>
              <a:t>Глаз закрыл, как будто спит.</a:t>
            </a:r>
            <a:br>
              <a:rPr lang="ru-RU" sz="2400" dirty="0"/>
            </a:br>
            <a:br>
              <a:rPr lang="ru-RU" sz="2400" dirty="0"/>
            </a:br>
            <a:r>
              <a:rPr lang="ru-RU" sz="2400" dirty="0"/>
              <a:t>Если ты не ротозей,</a:t>
            </a:r>
            <a:br>
              <a:rPr lang="ru-RU" sz="2400" dirty="0"/>
            </a:br>
            <a:br>
              <a:rPr lang="ru-RU" sz="2400" dirty="0"/>
            </a:br>
            <a:r>
              <a:rPr lang="ru-RU" sz="2400" dirty="0"/>
              <a:t>То иди скорей в …</a:t>
            </a:r>
          </a:p>
        </p:txBody>
      </p:sp>
    </p:spTree>
    <p:extLst>
      <p:ext uri="{BB962C8B-B14F-4D97-AF65-F5344CB8AC3E}">
        <p14:creationId xmlns:p14="http://schemas.microsoft.com/office/powerpoint/2010/main" val="465269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9F8836BC-29A0-BDA6-6882-658D16A19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Эрмитаж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1DBEC90-1BAA-B2D8-06C3-030D666741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725EFC6E-968D-C9EE-3AD2-0D3967D119A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70D1589-8E3D-F6BC-B236-BB4D5AFAB9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  <a:t>11</a:t>
            </a:fld>
            <a:endParaRPr lang="ru-RU" noProof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CB1A080-5170-A894-9B0D-56B5FD6DE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4220" y="1441954"/>
            <a:ext cx="7810959" cy="491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141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4B3BEB-CB72-6600-AB5D-BA6990144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130" y="1455573"/>
            <a:ext cx="7351740" cy="4901160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4C27D13A-F1A4-89AE-D15A-963CFC98D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Третьяковская галерея</a:t>
            </a:r>
          </a:p>
        </p:txBody>
      </p:sp>
    </p:spTree>
    <p:extLst>
      <p:ext uri="{BB962C8B-B14F-4D97-AF65-F5344CB8AC3E}">
        <p14:creationId xmlns:p14="http://schemas.microsoft.com/office/powerpoint/2010/main" val="7393477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85CAF4A-C990-8FFB-0089-51ACD04F2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Магнитогорская картинная галерея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C9B0412F-BC60-F700-2FF5-4258C69C264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FBAAEB1-A5A5-0A14-C1A9-2D3C5F0C53B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  <a:t>13</a:t>
            </a:fld>
            <a:endParaRPr lang="ru-RU" noProof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9246B80-641A-6B73-3ACB-202C82F49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8127" y="1432288"/>
            <a:ext cx="7659936" cy="510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599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554157-869F-9BBE-CFCF-717129CA6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8028" y="1389888"/>
            <a:ext cx="8695944" cy="1325880"/>
          </a:xfr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/>
              </a:rPr>
              <a:t>Задание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9AC05D-560D-1665-8879-549C0B4ED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7965" y="3067786"/>
            <a:ext cx="2405435" cy="1735568"/>
          </a:xfrm>
        </p:spPr>
        <p:txBody>
          <a:bodyPr rtlCol="0"/>
          <a:lstStyle>
            <a:defPPr>
              <a:defRPr lang="ru-MO"/>
            </a:defPPr>
          </a:lstStyle>
          <a:p>
            <a:pPr marL="0" indent="0" rtl="0">
              <a:lnSpc>
                <a:spcPct val="100000"/>
              </a:lnSpc>
              <a:buNone/>
            </a:pPr>
            <a:r>
              <a:rPr lang="ru-RU" dirty="0">
                <a:solidFill>
                  <a:schemeClr val="accent3"/>
                </a:solidFill>
                <a:latin typeface="Franklin Gothic Demi" panose="020B0703020102020204" pitchFamily="34" charset="0"/>
                <a:cs typeface="Calibri"/>
              </a:rPr>
              <a:t>Выполните рисунок на тему: «Воспоминание о лете»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EF088D1-E89A-FD55-EB44-4941177453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4026A48-6EF8-D4D0-2C6E-1F96935EA5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smtClean="0"/>
              <a:pPr rtl="0"/>
              <a:t>14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53CB87A-B07E-4BDF-4607-9FF7F5D652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4712" y="2508504"/>
            <a:ext cx="4352925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7005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C5C69A3-0983-5667-D244-FDB264C2A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7BE42D9-35F6-82FA-24DC-369EB0B35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  <a:pPr rtl="0"/>
              <a:t>15</a:t>
            </a:fld>
            <a:endParaRPr lang="ru-RU" noProof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5FACB80-7019-3BF4-4659-EA5786EBCA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84" t="1" r="-619" b="5445"/>
          <a:stretch/>
        </p:blipFill>
        <p:spPr>
          <a:xfrm>
            <a:off x="2633032" y="584254"/>
            <a:ext cx="7744857" cy="5689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6263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4EC3F358-A68E-03BA-926D-E5181BC49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D571434-B251-42F5-B9FE-2F914845C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  <a:t>16</a:t>
            </a:fld>
            <a:endParaRPr lang="ru-RU" noProof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C59DAF-1C83-F2E3-91F8-18A2E765B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0"/>
            <a:ext cx="9525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9899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5EB5DC-8C2B-5750-6E12-9A35C0FFB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/>
              <a:t>Спасибо!</a:t>
            </a:r>
          </a:p>
        </p:txBody>
      </p:sp>
    </p:spTree>
    <p:extLst>
      <p:ext uri="{BB962C8B-B14F-4D97-AF65-F5344CB8AC3E}">
        <p14:creationId xmlns:p14="http://schemas.microsoft.com/office/powerpoint/2010/main" val="27902518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ustom 20">
      <a:dk1>
        <a:srgbClr val="000000"/>
      </a:dk1>
      <a:lt1>
        <a:srgbClr val="FFFFFF"/>
      </a:lt1>
      <a:dk2>
        <a:srgbClr val="CAD8D6"/>
      </a:dk2>
      <a:lt2>
        <a:srgbClr val="E7E6E6"/>
      </a:lt2>
      <a:accent1>
        <a:srgbClr val="7E8679"/>
      </a:accent1>
      <a:accent2>
        <a:srgbClr val="72292A"/>
      </a:accent2>
      <a:accent3>
        <a:srgbClr val="4A3A1C"/>
      </a:accent3>
      <a:accent4>
        <a:srgbClr val="E47D60"/>
      </a:accent4>
      <a:accent5>
        <a:srgbClr val="CEBBAF"/>
      </a:accent5>
      <a:accent6>
        <a:srgbClr val="E8DAC4"/>
      </a:accent6>
      <a:hlink>
        <a:srgbClr val="3968F6"/>
      </a:hlink>
      <a:folHlink>
        <a:srgbClr val="954F72"/>
      </a:folHlink>
    </a:clrScheme>
    <a:fontScheme name="Custom 23">
      <a:majorFont>
        <a:latin typeface="Baskerville Old Face"/>
        <a:ea typeface=""/>
        <a:cs typeface="Times New Roman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8770995_TF56410444_Win32" id="{D0524A03-AA06-424F-8535-98963A5C8ECD}" vid="{C2754639-684A-4B5A-914E-EA25D6048473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b13cd20-357b-48a5-aff4-3bb4b52aae3e" xsi:nil="true"/>
    <MediaServiceKeyPoints xmlns="4f0d45a2-344c-4fe0-9811-4277bf2c2e17" xsi:nil="true"/>
    <lcf76f155ced4ddcb4097134ff3c332f xmlns="4f0d45a2-344c-4fe0-9811-4277bf2c2e17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B9CED55E8F8543BEFD54205924B97E" ma:contentTypeVersion="15" ma:contentTypeDescription="Create a new document." ma:contentTypeScope="" ma:versionID="7934cfc98febfa177962bc8a36be076c">
  <xsd:schema xmlns:xsd="http://www.w3.org/2001/XMLSchema" xmlns:xs="http://www.w3.org/2001/XMLSchema" xmlns:p="http://schemas.microsoft.com/office/2006/metadata/properties" xmlns:ns2="4f0d45a2-344c-4fe0-9811-4277bf2c2e17" xmlns:ns3="bb13cd20-357b-48a5-aff4-3bb4b52aae3e" targetNamespace="http://schemas.microsoft.com/office/2006/metadata/properties" ma:root="true" ma:fieldsID="aa190bc864bcebc737c679dbb323a16d" ns2:_="" ns3:_="">
    <xsd:import namespace="4f0d45a2-344c-4fe0-9811-4277bf2c2e17"/>
    <xsd:import namespace="bb13cd20-357b-48a5-aff4-3bb4b52aae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0d45a2-344c-4fe0-9811-4277bf2c2e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2cf434-6fa7-423d-b9b2-a30b23ae4b8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13cd20-357b-48a5-aff4-3bb4b52aae3e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48435a69-c5f6-4b2d-823a-b7e1eae613dc}" ma:internalName="TaxCatchAll" ma:showField="CatchAllData" ma:web="bb13cd20-357b-48a5-aff4-3bb4b52aae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FBB2F3B-6257-41BB-8B64-5AC7494F274B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  <ds:schemaRef ds:uri="bb13cd20-357b-48a5-aff4-3bb4b52aae3e"/>
    <ds:schemaRef ds:uri="4f0d45a2-344c-4fe0-9811-4277bf2c2e17"/>
  </ds:schemaRefs>
</ds:datastoreItem>
</file>

<file path=customXml/itemProps2.xml><?xml version="1.0" encoding="utf-8"?>
<ds:datastoreItem xmlns:ds="http://schemas.openxmlformats.org/officeDocument/2006/customXml" ds:itemID="{9ACE2AAA-C718-435C-B4E6-95A08ACAC44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E81E8B4-8BDD-415B-94AB-2A31BADE7B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0d45a2-344c-4fe0-9811-4277bf2c2e17"/>
    <ds:schemaRef ds:uri="bb13cd20-357b-48a5-aff4-3bb4b52aae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{1C0755CC-C282-4C57-B05D-3464EEA7E0C5}tf56410444_win32</Template>
  <TotalTime>47</TotalTime>
  <Words>184</Words>
  <Application>Microsoft Office PowerPoint</Application>
  <PresentationFormat>Широкоэкранный</PresentationFormat>
  <Paragraphs>58</Paragraphs>
  <Slides>17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Arial</vt:lpstr>
      <vt:lpstr>Baskerville</vt:lpstr>
      <vt:lpstr>Calibri</vt:lpstr>
      <vt:lpstr>Franklin Gothic Demi</vt:lpstr>
      <vt:lpstr>Gill Sans Light</vt:lpstr>
      <vt:lpstr>Gill Sans Nova</vt:lpstr>
      <vt:lpstr>Gill Sans Nova Light</vt:lpstr>
      <vt:lpstr>Times New Roman</vt:lpstr>
      <vt:lpstr>Тема Office</vt:lpstr>
      <vt:lpstr>Художник и зрители</vt:lpstr>
      <vt:lpstr>Художник</vt:lpstr>
      <vt:lpstr>Художник</vt:lpstr>
      <vt:lpstr>Зрители</vt:lpstr>
      <vt:lpstr>Презентация PowerPoint</vt:lpstr>
      <vt:lpstr>Зритель</vt:lpstr>
      <vt:lpstr>Презентация PowerPoint</vt:lpstr>
      <vt:lpstr>Презентация PowerPoint</vt:lpstr>
      <vt:lpstr>Чтобы быть хорошим художником нужно много учиться</vt:lpstr>
      <vt:lpstr>Отгадай загадку  Нам экскурсовод сказал,  Как пройти в такой-то зал.  Мумию мы посмотрели,  В чем ходили, разглядели.  Даже мамонт здесь стоит,  Глаз закрыл, как будто спит.  Если ты не ротозей,  То иди скорей в …</vt:lpstr>
      <vt:lpstr>Эрмитаж</vt:lpstr>
      <vt:lpstr>Третьяковская галерея</vt:lpstr>
      <vt:lpstr>Магнитогорская картинная галерея</vt:lpstr>
      <vt:lpstr>Задание</vt:lpstr>
      <vt:lpstr>Презентация PowerPoint</vt:lpstr>
      <vt:lpstr>Презентация PowerPoint</vt:lpstr>
      <vt:lpstr>Спасибо!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Художник и зрители</dc:title>
  <dc:creator>Юля</dc:creator>
  <cp:lastModifiedBy>Юля</cp:lastModifiedBy>
  <cp:revision>3</cp:revision>
  <dcterms:created xsi:type="dcterms:W3CDTF">2023-09-05T15:41:14Z</dcterms:created>
  <dcterms:modified xsi:type="dcterms:W3CDTF">2023-09-05T16:30:59Z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0x0101003AB9CED55E8F8543BEFD54205924B97E</vt:lpwstr>
  </property>
</Properties>
</file>