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1076" r:id="rId2"/>
    <p:sldId id="1078" r:id="rId3"/>
    <p:sldId id="1086" r:id="rId4"/>
    <p:sldId id="1087" r:id="rId5"/>
    <p:sldId id="1088" r:id="rId6"/>
    <p:sldId id="1092" r:id="rId7"/>
    <p:sldId id="1089" r:id="rId8"/>
    <p:sldId id="1090" r:id="rId9"/>
    <p:sldId id="1091" r:id="rId10"/>
    <p:sldId id="1093" r:id="rId11"/>
  </p:sldIdLst>
  <p:sldSz cx="12192000" cy="6858000"/>
  <p:notesSz cx="6858000" cy="9144000"/>
  <p:embeddedFontLst>
    <p:embeddedFont>
      <p:font typeface="Oswald Light" charset="-52"/>
      <p:regular r:id="rId14"/>
    </p:embeddedFont>
    <p:embeddedFont>
      <p:font typeface="Oswald" charset="-52"/>
      <p:regular r:id="rId15"/>
      <p:bold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86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2060"/>
    <a:srgbClr val="FFFFFF"/>
    <a:srgbClr val="0099FF"/>
    <a:srgbClr val="99FF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77" autoAdjust="0"/>
    <p:restoredTop sz="94695" autoAdjust="0"/>
  </p:normalViewPr>
  <p:slideViewPr>
    <p:cSldViewPr snapToGrid="0">
      <p:cViewPr varScale="1">
        <p:scale>
          <a:sx n="78" d="100"/>
          <a:sy n="78" d="100"/>
        </p:scale>
        <p:origin x="-114" y="-732"/>
      </p:cViewPr>
      <p:guideLst>
        <p:guide orient="horz" pos="2160"/>
        <p:guide pos="3840"/>
        <p:guide pos="8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28637"/>
    </p:cViewPr>
  </p:sorterViewPr>
  <p:notesViewPr>
    <p:cSldViewPr snapToGrid="0">
      <p:cViewPr varScale="1">
        <p:scale>
          <a:sx n="59" d="100"/>
          <a:sy n="59" d="100"/>
        </p:scale>
        <p:origin x="2160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67884FD4-2731-43B1-B5F5-5A6FEADAD6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DA76E0F-6665-4EB9-8015-9D6D3142D4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20688-7344-4F47-AB68-1D7A3B4D7138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289EEECC-6EC5-4916-8FEA-8D2BEFBBE9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04AD1FE-98F3-4DC9-BC58-532D6E3AFB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9D0CC-DC0D-42D6-9260-7CC98666C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027678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 xmlns="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BA4FD9-D78B-4876-9972-93EA0CCC1D59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D108-47F5-4EC9-9B7D-E61A2219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727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94">
            <a:extLst>
              <a:ext uri="{FF2B5EF4-FFF2-40B4-BE49-F238E27FC236}">
                <a16:creationId xmlns:a16="http://schemas.microsoft.com/office/drawing/2014/main" xmlns="" id="{DD50784A-8247-4CFA-B5AE-62C819356E14}"/>
              </a:ext>
            </a:extLst>
          </p:cNvPr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2" name="Полилиния 34">
            <a:extLst>
              <a:ext uri="{FF2B5EF4-FFF2-40B4-BE49-F238E27FC236}">
                <a16:creationId xmlns:a16="http://schemas.microsoft.com/office/drawing/2014/main" xmlns="" id="{E168CA1A-1B07-4388-8AF5-C69136B3CD21}"/>
              </a:ext>
            </a:extLst>
          </p:cNvPr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580D8C2-7AAF-4FA0-957A-2948D4330C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75612" y="1103505"/>
            <a:ext cx="6771723" cy="718151"/>
          </a:xfrm>
          <a:prstGeom prst="rect">
            <a:avLst/>
          </a:prstGeom>
        </p:spPr>
      </p:pic>
      <p:sp>
        <p:nvSpPr>
          <p:cNvPr id="9" name="Рисунок 8">
            <a:extLst>
              <a:ext uri="{FF2B5EF4-FFF2-40B4-BE49-F238E27FC236}">
                <a16:creationId xmlns:a16="http://schemas.microsoft.com/office/drawing/2014/main" xmlns="" id="{AB06AE15-2EAA-4D77-AFC1-56323DCF10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8267" y="1800225"/>
            <a:ext cx="6731183" cy="3954271"/>
          </a:xfrm>
          <a:prstGeom prst="roundRect">
            <a:avLst>
              <a:gd name="adj" fmla="val 28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0764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94">
            <a:extLst>
              <a:ext uri="{FF2B5EF4-FFF2-40B4-BE49-F238E27FC236}">
                <a16:creationId xmlns:a16="http://schemas.microsoft.com/office/drawing/2014/main" xmlns="" id="{DD50784A-8247-4CFA-B5AE-62C819356E14}"/>
              </a:ext>
            </a:extLst>
          </p:cNvPr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2" name="Полилиния 34">
            <a:extLst>
              <a:ext uri="{FF2B5EF4-FFF2-40B4-BE49-F238E27FC236}">
                <a16:creationId xmlns:a16="http://schemas.microsoft.com/office/drawing/2014/main" xmlns="" id="{E168CA1A-1B07-4388-8AF5-C69136B3CD21}"/>
              </a:ext>
            </a:extLst>
          </p:cNvPr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F36E499-E3F2-1B38-C3B5-5E3901F9109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368357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8360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4">
            <a:extLst>
              <a:ext uri="{FF2B5EF4-FFF2-40B4-BE49-F238E27FC236}">
                <a16:creationId xmlns:a16="http://schemas.microsoft.com/office/drawing/2014/main" xmlns="" id="{58A60FB7-5C04-64C3-CE5A-22E3CCDD544E}"/>
              </a:ext>
            </a:extLst>
          </p:cNvPr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3" name="Полилиния 34">
            <a:extLst>
              <a:ext uri="{FF2B5EF4-FFF2-40B4-BE49-F238E27FC236}">
                <a16:creationId xmlns:a16="http://schemas.microsoft.com/office/drawing/2014/main" xmlns="" id="{0CD00261-F199-D622-8EBA-8B280205C8F5}"/>
              </a:ext>
            </a:extLst>
          </p:cNvPr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2647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23" name="Рисунок 18">
            <a:extLst>
              <a:ext uri="{FF2B5EF4-FFF2-40B4-BE49-F238E27FC236}">
                <a16:creationId xmlns:a16="http://schemas.microsoft.com/office/drawing/2014/main" xmlns="" id="{0EE28773-79A8-4AB3-91D2-1F9A1FB5F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2911" y="2389238"/>
            <a:ext cx="1917975" cy="245394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4" name="Рисунок 18">
            <a:extLst>
              <a:ext uri="{FF2B5EF4-FFF2-40B4-BE49-F238E27FC236}">
                <a16:creationId xmlns:a16="http://schemas.microsoft.com/office/drawing/2014/main" xmlns="" id="{4C715CF0-7A52-4ABA-8699-CA2F04E82A1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24890" y="1187120"/>
            <a:ext cx="1836002" cy="15686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5" name="Рисунок 18">
            <a:extLst>
              <a:ext uri="{FF2B5EF4-FFF2-40B4-BE49-F238E27FC236}">
                <a16:creationId xmlns:a16="http://schemas.microsoft.com/office/drawing/2014/main" xmlns="" id="{94B18A68-98C1-4A6B-A32E-8FBD12F11E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24890" y="4154366"/>
            <a:ext cx="1836002" cy="167945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6" name="Рисунок 18">
            <a:extLst>
              <a:ext uri="{FF2B5EF4-FFF2-40B4-BE49-F238E27FC236}">
                <a16:creationId xmlns:a16="http://schemas.microsoft.com/office/drawing/2014/main" xmlns="" id="{122664B7-6C22-4693-A486-A386135C0A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92455" y="2505553"/>
            <a:ext cx="2250364" cy="184689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7362467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13735" y="1952625"/>
            <a:ext cx="5858827" cy="367426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107151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xmlns="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3144" y="1666815"/>
            <a:ext cx="5867669" cy="367426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246A411-C217-426B-8DFC-6926599D0F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1455" y="1155244"/>
            <a:ext cx="3574720" cy="357472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/>
          <a:lstStyle>
            <a:lvl1pPr>
              <a:defRPr lang="ru-RU" dirty="0"/>
            </a:lvl1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2530695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100797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6" name="Rectangle 193">
            <a:extLst>
              <a:ext uri="{FF2B5EF4-FFF2-40B4-BE49-F238E27FC236}">
                <a16:creationId xmlns:a16="http://schemas.microsoft.com/office/drawing/2014/main" xmlns="" id="{4A1744A1-E9BA-46DB-AE1E-F9901F701D85}"/>
              </a:ext>
            </a:extLst>
          </p:cNvPr>
          <p:cNvSpPr/>
          <p:nvPr userDrawn="1"/>
        </p:nvSpPr>
        <p:spPr>
          <a:xfrm>
            <a:off x="5969000" y="-50800"/>
            <a:ext cx="6299200" cy="6953034"/>
          </a:xfrm>
          <a:custGeom>
            <a:avLst/>
            <a:gdLst>
              <a:gd name="connsiteX0" fmla="*/ 719382 w 6616700"/>
              <a:gd name="connsiteY0" fmla="*/ 0 h 4316203"/>
              <a:gd name="connsiteX1" fmla="*/ 5897318 w 6616700"/>
              <a:gd name="connsiteY1" fmla="*/ 0 h 4316203"/>
              <a:gd name="connsiteX2" fmla="*/ 6616700 w 6616700"/>
              <a:gd name="connsiteY2" fmla="*/ 719382 h 4316203"/>
              <a:gd name="connsiteX3" fmla="*/ 6616700 w 6616700"/>
              <a:gd name="connsiteY3" fmla="*/ 4316203 h 4316203"/>
              <a:gd name="connsiteX4" fmla="*/ 6616700 w 6616700"/>
              <a:gd name="connsiteY4" fmla="*/ 4316203 h 4316203"/>
              <a:gd name="connsiteX5" fmla="*/ 0 w 6616700"/>
              <a:gd name="connsiteY5" fmla="*/ 4316203 h 4316203"/>
              <a:gd name="connsiteX6" fmla="*/ 0 w 6616700"/>
              <a:gd name="connsiteY6" fmla="*/ 4316203 h 4316203"/>
              <a:gd name="connsiteX7" fmla="*/ 0 w 6616700"/>
              <a:gd name="connsiteY7" fmla="*/ 719382 h 4316203"/>
              <a:gd name="connsiteX8" fmla="*/ 719382 w 6616700"/>
              <a:gd name="connsiteY8" fmla="*/ 0 h 4316203"/>
              <a:gd name="connsiteX0" fmla="*/ 6688382 w 6688382"/>
              <a:gd name="connsiteY0" fmla="*/ 0 h 7897603"/>
              <a:gd name="connsiteX1" fmla="*/ 5897318 w 6688382"/>
              <a:gd name="connsiteY1" fmla="*/ 3581400 h 7897603"/>
              <a:gd name="connsiteX2" fmla="*/ 6616700 w 6688382"/>
              <a:gd name="connsiteY2" fmla="*/ 4300782 h 7897603"/>
              <a:gd name="connsiteX3" fmla="*/ 6616700 w 6688382"/>
              <a:gd name="connsiteY3" fmla="*/ 7897603 h 7897603"/>
              <a:gd name="connsiteX4" fmla="*/ 6616700 w 6688382"/>
              <a:gd name="connsiteY4" fmla="*/ 7897603 h 7897603"/>
              <a:gd name="connsiteX5" fmla="*/ 0 w 6688382"/>
              <a:gd name="connsiteY5" fmla="*/ 7897603 h 7897603"/>
              <a:gd name="connsiteX6" fmla="*/ 0 w 6688382"/>
              <a:gd name="connsiteY6" fmla="*/ 7897603 h 7897603"/>
              <a:gd name="connsiteX7" fmla="*/ 0 w 6688382"/>
              <a:gd name="connsiteY7" fmla="*/ 4300782 h 7897603"/>
              <a:gd name="connsiteX8" fmla="*/ 6688382 w 6688382"/>
              <a:gd name="connsiteY8" fmla="*/ 0 h 7897603"/>
              <a:gd name="connsiteX0" fmla="*/ 6688382 w 6688382"/>
              <a:gd name="connsiteY0" fmla="*/ 0 h 7897603"/>
              <a:gd name="connsiteX1" fmla="*/ 5897318 w 6688382"/>
              <a:gd name="connsiteY1" fmla="*/ 3581400 h 7897603"/>
              <a:gd name="connsiteX2" fmla="*/ 6616700 w 6688382"/>
              <a:gd name="connsiteY2" fmla="*/ 4300782 h 7897603"/>
              <a:gd name="connsiteX3" fmla="*/ 6616700 w 6688382"/>
              <a:gd name="connsiteY3" fmla="*/ 7897603 h 7897603"/>
              <a:gd name="connsiteX4" fmla="*/ 6616700 w 6688382"/>
              <a:gd name="connsiteY4" fmla="*/ 7897603 h 7897603"/>
              <a:gd name="connsiteX5" fmla="*/ 0 w 6688382"/>
              <a:gd name="connsiteY5" fmla="*/ 7897603 h 7897603"/>
              <a:gd name="connsiteX6" fmla="*/ 0 w 6688382"/>
              <a:gd name="connsiteY6" fmla="*/ 7897603 h 7897603"/>
              <a:gd name="connsiteX7" fmla="*/ 4940300 w 6688382"/>
              <a:gd name="connsiteY7" fmla="*/ 3564182 h 7897603"/>
              <a:gd name="connsiteX8" fmla="*/ 6688382 w 6688382"/>
              <a:gd name="connsiteY8" fmla="*/ 0 h 7897603"/>
              <a:gd name="connsiteX0" fmla="*/ 6688382 w 6688382"/>
              <a:gd name="connsiteY0" fmla="*/ 0 h 7897603"/>
              <a:gd name="connsiteX1" fmla="*/ 5897318 w 6688382"/>
              <a:gd name="connsiteY1" fmla="*/ 3581400 h 7897603"/>
              <a:gd name="connsiteX2" fmla="*/ 6616700 w 6688382"/>
              <a:gd name="connsiteY2" fmla="*/ 4300782 h 7897603"/>
              <a:gd name="connsiteX3" fmla="*/ 6616700 w 6688382"/>
              <a:gd name="connsiteY3" fmla="*/ 7897603 h 7897603"/>
              <a:gd name="connsiteX4" fmla="*/ 6616700 w 6688382"/>
              <a:gd name="connsiteY4" fmla="*/ 7897603 h 7897603"/>
              <a:gd name="connsiteX5" fmla="*/ 0 w 6688382"/>
              <a:gd name="connsiteY5" fmla="*/ 7897603 h 7897603"/>
              <a:gd name="connsiteX6" fmla="*/ 0 w 6688382"/>
              <a:gd name="connsiteY6" fmla="*/ 7897603 h 7897603"/>
              <a:gd name="connsiteX7" fmla="*/ 4102100 w 6688382"/>
              <a:gd name="connsiteY7" fmla="*/ 3805482 h 7897603"/>
              <a:gd name="connsiteX8" fmla="*/ 6688382 w 6688382"/>
              <a:gd name="connsiteY8" fmla="*/ 0 h 7897603"/>
              <a:gd name="connsiteX0" fmla="*/ 5964482 w 6616700"/>
              <a:gd name="connsiteY0" fmla="*/ 0 h 7923003"/>
              <a:gd name="connsiteX1" fmla="*/ 5897318 w 6616700"/>
              <a:gd name="connsiteY1" fmla="*/ 3606800 h 7923003"/>
              <a:gd name="connsiteX2" fmla="*/ 6616700 w 6616700"/>
              <a:gd name="connsiteY2" fmla="*/ 4326182 h 7923003"/>
              <a:gd name="connsiteX3" fmla="*/ 6616700 w 6616700"/>
              <a:gd name="connsiteY3" fmla="*/ 7923003 h 7923003"/>
              <a:gd name="connsiteX4" fmla="*/ 6616700 w 6616700"/>
              <a:gd name="connsiteY4" fmla="*/ 7923003 h 7923003"/>
              <a:gd name="connsiteX5" fmla="*/ 0 w 6616700"/>
              <a:gd name="connsiteY5" fmla="*/ 7923003 h 7923003"/>
              <a:gd name="connsiteX6" fmla="*/ 0 w 6616700"/>
              <a:gd name="connsiteY6" fmla="*/ 7923003 h 7923003"/>
              <a:gd name="connsiteX7" fmla="*/ 4102100 w 6616700"/>
              <a:gd name="connsiteY7" fmla="*/ 3830882 h 7923003"/>
              <a:gd name="connsiteX8" fmla="*/ 5964482 w 6616700"/>
              <a:gd name="connsiteY8" fmla="*/ 0 h 7923003"/>
              <a:gd name="connsiteX0" fmla="*/ 5964482 w 6621218"/>
              <a:gd name="connsiteY0" fmla="*/ 0 h 7923003"/>
              <a:gd name="connsiteX1" fmla="*/ 6621218 w 6621218"/>
              <a:gd name="connsiteY1" fmla="*/ 0 h 7923003"/>
              <a:gd name="connsiteX2" fmla="*/ 6616700 w 6621218"/>
              <a:gd name="connsiteY2" fmla="*/ 4326182 h 7923003"/>
              <a:gd name="connsiteX3" fmla="*/ 6616700 w 6621218"/>
              <a:gd name="connsiteY3" fmla="*/ 7923003 h 7923003"/>
              <a:gd name="connsiteX4" fmla="*/ 6616700 w 6621218"/>
              <a:gd name="connsiteY4" fmla="*/ 7923003 h 7923003"/>
              <a:gd name="connsiteX5" fmla="*/ 0 w 6621218"/>
              <a:gd name="connsiteY5" fmla="*/ 7923003 h 7923003"/>
              <a:gd name="connsiteX6" fmla="*/ 0 w 6621218"/>
              <a:gd name="connsiteY6" fmla="*/ 7923003 h 7923003"/>
              <a:gd name="connsiteX7" fmla="*/ 4102100 w 6621218"/>
              <a:gd name="connsiteY7" fmla="*/ 3830882 h 7923003"/>
              <a:gd name="connsiteX8" fmla="*/ 5964482 w 6621218"/>
              <a:gd name="connsiteY8" fmla="*/ 0 h 7923003"/>
              <a:gd name="connsiteX0" fmla="*/ 6046594 w 6621218"/>
              <a:gd name="connsiteY0" fmla="*/ 0 h 8070634"/>
              <a:gd name="connsiteX1" fmla="*/ 6621218 w 6621218"/>
              <a:gd name="connsiteY1" fmla="*/ 147631 h 8070634"/>
              <a:gd name="connsiteX2" fmla="*/ 6616700 w 6621218"/>
              <a:gd name="connsiteY2" fmla="*/ 4473813 h 8070634"/>
              <a:gd name="connsiteX3" fmla="*/ 6616700 w 6621218"/>
              <a:gd name="connsiteY3" fmla="*/ 8070634 h 8070634"/>
              <a:gd name="connsiteX4" fmla="*/ 6616700 w 6621218"/>
              <a:gd name="connsiteY4" fmla="*/ 8070634 h 8070634"/>
              <a:gd name="connsiteX5" fmla="*/ 0 w 6621218"/>
              <a:gd name="connsiteY5" fmla="*/ 8070634 h 8070634"/>
              <a:gd name="connsiteX6" fmla="*/ 0 w 6621218"/>
              <a:gd name="connsiteY6" fmla="*/ 8070634 h 8070634"/>
              <a:gd name="connsiteX7" fmla="*/ 4102100 w 6621218"/>
              <a:gd name="connsiteY7" fmla="*/ 3978513 h 8070634"/>
              <a:gd name="connsiteX8" fmla="*/ 6046594 w 6621218"/>
              <a:gd name="connsiteY8" fmla="*/ 0 h 8070634"/>
              <a:gd name="connsiteX0" fmla="*/ 6046594 w 6668894"/>
              <a:gd name="connsiteY0" fmla="*/ 0 h 8070634"/>
              <a:gd name="connsiteX1" fmla="*/ 6668894 w 6668894"/>
              <a:gd name="connsiteY1" fmla="*/ 76200 h 8070634"/>
              <a:gd name="connsiteX2" fmla="*/ 6616700 w 6668894"/>
              <a:gd name="connsiteY2" fmla="*/ 4473813 h 8070634"/>
              <a:gd name="connsiteX3" fmla="*/ 6616700 w 6668894"/>
              <a:gd name="connsiteY3" fmla="*/ 8070634 h 8070634"/>
              <a:gd name="connsiteX4" fmla="*/ 6616700 w 6668894"/>
              <a:gd name="connsiteY4" fmla="*/ 8070634 h 8070634"/>
              <a:gd name="connsiteX5" fmla="*/ 0 w 6668894"/>
              <a:gd name="connsiteY5" fmla="*/ 8070634 h 8070634"/>
              <a:gd name="connsiteX6" fmla="*/ 0 w 6668894"/>
              <a:gd name="connsiteY6" fmla="*/ 8070634 h 8070634"/>
              <a:gd name="connsiteX7" fmla="*/ 4102100 w 6668894"/>
              <a:gd name="connsiteY7" fmla="*/ 3978513 h 8070634"/>
              <a:gd name="connsiteX8" fmla="*/ 6046594 w 6668894"/>
              <a:gd name="connsiteY8" fmla="*/ 0 h 8070634"/>
              <a:gd name="connsiteX0" fmla="*/ 6287894 w 6910194"/>
              <a:gd name="connsiteY0" fmla="*/ 0 h 8070634"/>
              <a:gd name="connsiteX1" fmla="*/ 6910194 w 6910194"/>
              <a:gd name="connsiteY1" fmla="*/ 76200 h 8070634"/>
              <a:gd name="connsiteX2" fmla="*/ 6858000 w 6910194"/>
              <a:gd name="connsiteY2" fmla="*/ 4473813 h 8070634"/>
              <a:gd name="connsiteX3" fmla="*/ 6858000 w 6910194"/>
              <a:gd name="connsiteY3" fmla="*/ 8070634 h 8070634"/>
              <a:gd name="connsiteX4" fmla="*/ 6858000 w 6910194"/>
              <a:gd name="connsiteY4" fmla="*/ 8070634 h 8070634"/>
              <a:gd name="connsiteX5" fmla="*/ 241300 w 6910194"/>
              <a:gd name="connsiteY5" fmla="*/ 8070634 h 8070634"/>
              <a:gd name="connsiteX6" fmla="*/ 0 w 6910194"/>
              <a:gd name="connsiteY6" fmla="*/ 8007134 h 8070634"/>
              <a:gd name="connsiteX7" fmla="*/ 4343400 w 6910194"/>
              <a:gd name="connsiteY7" fmla="*/ 3978513 h 8070634"/>
              <a:gd name="connsiteX8" fmla="*/ 6287894 w 6910194"/>
              <a:gd name="connsiteY8" fmla="*/ 0 h 8070634"/>
              <a:gd name="connsiteX0" fmla="*/ 6287894 w 6910194"/>
              <a:gd name="connsiteY0" fmla="*/ 0 h 8070634"/>
              <a:gd name="connsiteX1" fmla="*/ 6910194 w 6910194"/>
              <a:gd name="connsiteY1" fmla="*/ 76200 h 8070634"/>
              <a:gd name="connsiteX2" fmla="*/ 6858000 w 6910194"/>
              <a:gd name="connsiteY2" fmla="*/ 4473813 h 8070634"/>
              <a:gd name="connsiteX3" fmla="*/ 6858000 w 6910194"/>
              <a:gd name="connsiteY3" fmla="*/ 8070634 h 8070634"/>
              <a:gd name="connsiteX4" fmla="*/ 6858000 w 6910194"/>
              <a:gd name="connsiteY4" fmla="*/ 8070634 h 8070634"/>
              <a:gd name="connsiteX5" fmla="*/ 1714500 w 6910194"/>
              <a:gd name="connsiteY5" fmla="*/ 6953034 h 8070634"/>
              <a:gd name="connsiteX6" fmla="*/ 0 w 6910194"/>
              <a:gd name="connsiteY6" fmla="*/ 8007134 h 8070634"/>
              <a:gd name="connsiteX7" fmla="*/ 4343400 w 6910194"/>
              <a:gd name="connsiteY7" fmla="*/ 3978513 h 8070634"/>
              <a:gd name="connsiteX8" fmla="*/ 6287894 w 6910194"/>
              <a:gd name="connsiteY8" fmla="*/ 0 h 8070634"/>
              <a:gd name="connsiteX0" fmla="*/ 6287894 w 6910194"/>
              <a:gd name="connsiteY0" fmla="*/ 0 h 8070634"/>
              <a:gd name="connsiteX1" fmla="*/ 6910194 w 6910194"/>
              <a:gd name="connsiteY1" fmla="*/ 76200 h 8070634"/>
              <a:gd name="connsiteX2" fmla="*/ 6858000 w 6910194"/>
              <a:gd name="connsiteY2" fmla="*/ 4473813 h 8070634"/>
              <a:gd name="connsiteX3" fmla="*/ 6858000 w 6910194"/>
              <a:gd name="connsiteY3" fmla="*/ 8070634 h 8070634"/>
              <a:gd name="connsiteX4" fmla="*/ 6375400 w 6910194"/>
              <a:gd name="connsiteY4" fmla="*/ 5365534 h 8070634"/>
              <a:gd name="connsiteX5" fmla="*/ 1714500 w 6910194"/>
              <a:gd name="connsiteY5" fmla="*/ 6953034 h 8070634"/>
              <a:gd name="connsiteX6" fmla="*/ 0 w 6910194"/>
              <a:gd name="connsiteY6" fmla="*/ 8007134 h 8070634"/>
              <a:gd name="connsiteX7" fmla="*/ 4343400 w 6910194"/>
              <a:gd name="connsiteY7" fmla="*/ 3978513 h 8070634"/>
              <a:gd name="connsiteX8" fmla="*/ 6287894 w 6910194"/>
              <a:gd name="connsiteY8" fmla="*/ 0 h 80706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83400 w 6910194"/>
              <a:gd name="connsiteY3" fmla="*/ 6343434 h 8007134"/>
              <a:gd name="connsiteX4" fmla="*/ 6375400 w 6910194"/>
              <a:gd name="connsiteY4" fmla="*/ 5365534 h 8007134"/>
              <a:gd name="connsiteX5" fmla="*/ 1714500 w 6910194"/>
              <a:gd name="connsiteY5" fmla="*/ 6953034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19900 w 6910194"/>
              <a:gd name="connsiteY3" fmla="*/ 6991134 h 8007134"/>
              <a:gd name="connsiteX4" fmla="*/ 6375400 w 6910194"/>
              <a:gd name="connsiteY4" fmla="*/ 5365534 h 8007134"/>
              <a:gd name="connsiteX5" fmla="*/ 1714500 w 6910194"/>
              <a:gd name="connsiteY5" fmla="*/ 6953034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19900 w 6910194"/>
              <a:gd name="connsiteY3" fmla="*/ 6991134 h 8007134"/>
              <a:gd name="connsiteX4" fmla="*/ 5563994 w 6910194"/>
              <a:gd name="connsiteY4" fmla="*/ 6985000 h 8007134"/>
              <a:gd name="connsiteX5" fmla="*/ 1714500 w 6910194"/>
              <a:gd name="connsiteY5" fmla="*/ 6953034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19900 w 6910194"/>
              <a:gd name="connsiteY3" fmla="*/ 6991134 h 8007134"/>
              <a:gd name="connsiteX4" fmla="*/ 5563994 w 6910194"/>
              <a:gd name="connsiteY4" fmla="*/ 6985000 h 8007134"/>
              <a:gd name="connsiteX5" fmla="*/ 1626994 w 6910194"/>
              <a:gd name="connsiteY5" fmla="*/ 6997700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148194 w 6910194"/>
              <a:gd name="connsiteY0" fmla="*/ 50800 h 7930934"/>
              <a:gd name="connsiteX1" fmla="*/ 6910194 w 6910194"/>
              <a:gd name="connsiteY1" fmla="*/ 0 h 7930934"/>
              <a:gd name="connsiteX2" fmla="*/ 6858000 w 6910194"/>
              <a:gd name="connsiteY2" fmla="*/ 4397613 h 7930934"/>
              <a:gd name="connsiteX3" fmla="*/ 6819900 w 6910194"/>
              <a:gd name="connsiteY3" fmla="*/ 6914934 h 7930934"/>
              <a:gd name="connsiteX4" fmla="*/ 5563994 w 6910194"/>
              <a:gd name="connsiteY4" fmla="*/ 6908800 h 7930934"/>
              <a:gd name="connsiteX5" fmla="*/ 1626994 w 6910194"/>
              <a:gd name="connsiteY5" fmla="*/ 6921500 h 7930934"/>
              <a:gd name="connsiteX6" fmla="*/ 0 w 6910194"/>
              <a:gd name="connsiteY6" fmla="*/ 7930934 h 7930934"/>
              <a:gd name="connsiteX7" fmla="*/ 4343400 w 6910194"/>
              <a:gd name="connsiteY7" fmla="*/ 3902313 h 7930934"/>
              <a:gd name="connsiteX8" fmla="*/ 6148194 w 6910194"/>
              <a:gd name="connsiteY8" fmla="*/ 50800 h 7930934"/>
              <a:gd name="connsiteX0" fmla="*/ 6173594 w 6910194"/>
              <a:gd name="connsiteY0" fmla="*/ 76200 h 7930934"/>
              <a:gd name="connsiteX1" fmla="*/ 6910194 w 6910194"/>
              <a:gd name="connsiteY1" fmla="*/ 0 h 7930934"/>
              <a:gd name="connsiteX2" fmla="*/ 6858000 w 6910194"/>
              <a:gd name="connsiteY2" fmla="*/ 4397613 h 7930934"/>
              <a:gd name="connsiteX3" fmla="*/ 6819900 w 6910194"/>
              <a:gd name="connsiteY3" fmla="*/ 6914934 h 7930934"/>
              <a:gd name="connsiteX4" fmla="*/ 5563994 w 6910194"/>
              <a:gd name="connsiteY4" fmla="*/ 6908800 h 7930934"/>
              <a:gd name="connsiteX5" fmla="*/ 1626994 w 6910194"/>
              <a:gd name="connsiteY5" fmla="*/ 6921500 h 7930934"/>
              <a:gd name="connsiteX6" fmla="*/ 0 w 6910194"/>
              <a:gd name="connsiteY6" fmla="*/ 7930934 h 7930934"/>
              <a:gd name="connsiteX7" fmla="*/ 4343400 w 6910194"/>
              <a:gd name="connsiteY7" fmla="*/ 3902313 h 7930934"/>
              <a:gd name="connsiteX8" fmla="*/ 6173594 w 6910194"/>
              <a:gd name="connsiteY8" fmla="*/ 76200 h 7930934"/>
              <a:gd name="connsiteX0" fmla="*/ 6019800 w 6756400"/>
              <a:gd name="connsiteY0" fmla="*/ 76200 h 6985000"/>
              <a:gd name="connsiteX1" fmla="*/ 6756400 w 6756400"/>
              <a:gd name="connsiteY1" fmla="*/ 0 h 6985000"/>
              <a:gd name="connsiteX2" fmla="*/ 6704206 w 6756400"/>
              <a:gd name="connsiteY2" fmla="*/ 4397613 h 6985000"/>
              <a:gd name="connsiteX3" fmla="*/ 6666106 w 6756400"/>
              <a:gd name="connsiteY3" fmla="*/ 6914934 h 6985000"/>
              <a:gd name="connsiteX4" fmla="*/ 5410200 w 6756400"/>
              <a:gd name="connsiteY4" fmla="*/ 6908800 h 6985000"/>
              <a:gd name="connsiteX5" fmla="*/ 1473200 w 6756400"/>
              <a:gd name="connsiteY5" fmla="*/ 6921500 h 6985000"/>
              <a:gd name="connsiteX6" fmla="*/ 0 w 6756400"/>
              <a:gd name="connsiteY6" fmla="*/ 6985000 h 6985000"/>
              <a:gd name="connsiteX7" fmla="*/ 4189606 w 6756400"/>
              <a:gd name="connsiteY7" fmla="*/ 3902313 h 6985000"/>
              <a:gd name="connsiteX8" fmla="*/ 6019800 w 6756400"/>
              <a:gd name="connsiteY8" fmla="*/ 76200 h 6985000"/>
              <a:gd name="connsiteX0" fmla="*/ 5562600 w 6299200"/>
              <a:gd name="connsiteY0" fmla="*/ 76200 h 6946900"/>
              <a:gd name="connsiteX1" fmla="*/ 6299200 w 6299200"/>
              <a:gd name="connsiteY1" fmla="*/ 0 h 6946900"/>
              <a:gd name="connsiteX2" fmla="*/ 6247006 w 6299200"/>
              <a:gd name="connsiteY2" fmla="*/ 4397613 h 6946900"/>
              <a:gd name="connsiteX3" fmla="*/ 6208906 w 6299200"/>
              <a:gd name="connsiteY3" fmla="*/ 6914934 h 6946900"/>
              <a:gd name="connsiteX4" fmla="*/ 4953000 w 6299200"/>
              <a:gd name="connsiteY4" fmla="*/ 6908800 h 6946900"/>
              <a:gd name="connsiteX5" fmla="*/ 1016000 w 6299200"/>
              <a:gd name="connsiteY5" fmla="*/ 6921500 h 6946900"/>
              <a:gd name="connsiteX6" fmla="*/ 0 w 6299200"/>
              <a:gd name="connsiteY6" fmla="*/ 6946900 h 6946900"/>
              <a:gd name="connsiteX7" fmla="*/ 3732406 w 6299200"/>
              <a:gd name="connsiteY7" fmla="*/ 3902313 h 6946900"/>
              <a:gd name="connsiteX8" fmla="*/ 5562600 w 6299200"/>
              <a:gd name="connsiteY8" fmla="*/ 76200 h 6946900"/>
              <a:gd name="connsiteX0" fmla="*/ 5562600 w 6299200"/>
              <a:gd name="connsiteY0" fmla="*/ 76200 h 6946900"/>
              <a:gd name="connsiteX1" fmla="*/ 6299200 w 6299200"/>
              <a:gd name="connsiteY1" fmla="*/ 0 h 6946900"/>
              <a:gd name="connsiteX2" fmla="*/ 6247006 w 6299200"/>
              <a:gd name="connsiteY2" fmla="*/ 4397613 h 6946900"/>
              <a:gd name="connsiteX3" fmla="*/ 6208906 w 6299200"/>
              <a:gd name="connsiteY3" fmla="*/ 6914934 h 6946900"/>
              <a:gd name="connsiteX4" fmla="*/ 5054600 w 6299200"/>
              <a:gd name="connsiteY4" fmla="*/ 6908800 h 6946900"/>
              <a:gd name="connsiteX5" fmla="*/ 1016000 w 6299200"/>
              <a:gd name="connsiteY5" fmla="*/ 6921500 h 6946900"/>
              <a:gd name="connsiteX6" fmla="*/ 0 w 6299200"/>
              <a:gd name="connsiteY6" fmla="*/ 6946900 h 6946900"/>
              <a:gd name="connsiteX7" fmla="*/ 3732406 w 6299200"/>
              <a:gd name="connsiteY7" fmla="*/ 3902313 h 6946900"/>
              <a:gd name="connsiteX8" fmla="*/ 5562600 w 6299200"/>
              <a:gd name="connsiteY8" fmla="*/ 76200 h 6946900"/>
              <a:gd name="connsiteX0" fmla="*/ 5562600 w 6299200"/>
              <a:gd name="connsiteY0" fmla="*/ 76200 h 6946900"/>
              <a:gd name="connsiteX1" fmla="*/ 6299200 w 6299200"/>
              <a:gd name="connsiteY1" fmla="*/ 0 h 6946900"/>
              <a:gd name="connsiteX2" fmla="*/ 6247006 w 6299200"/>
              <a:gd name="connsiteY2" fmla="*/ 4397613 h 6946900"/>
              <a:gd name="connsiteX3" fmla="*/ 6208906 w 6299200"/>
              <a:gd name="connsiteY3" fmla="*/ 6914934 h 6946900"/>
              <a:gd name="connsiteX4" fmla="*/ 5245100 w 6299200"/>
              <a:gd name="connsiteY4" fmla="*/ 6934200 h 6946900"/>
              <a:gd name="connsiteX5" fmla="*/ 1016000 w 6299200"/>
              <a:gd name="connsiteY5" fmla="*/ 6921500 h 6946900"/>
              <a:gd name="connsiteX6" fmla="*/ 0 w 6299200"/>
              <a:gd name="connsiteY6" fmla="*/ 6946900 h 6946900"/>
              <a:gd name="connsiteX7" fmla="*/ 3732406 w 6299200"/>
              <a:gd name="connsiteY7" fmla="*/ 3902313 h 6946900"/>
              <a:gd name="connsiteX8" fmla="*/ 5562600 w 6299200"/>
              <a:gd name="connsiteY8" fmla="*/ 76200 h 6946900"/>
              <a:gd name="connsiteX0" fmla="*/ 5562600 w 6299200"/>
              <a:gd name="connsiteY0" fmla="*/ 76200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1016000 w 6299200"/>
              <a:gd name="connsiteY5" fmla="*/ 69215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562600 w 6299200"/>
              <a:gd name="connsiteY8" fmla="*/ 76200 h 6953034"/>
              <a:gd name="connsiteX0" fmla="*/ 5562600 w 6299200"/>
              <a:gd name="connsiteY0" fmla="*/ 76200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825500 w 6299200"/>
              <a:gd name="connsiteY5" fmla="*/ 69469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562600 w 6299200"/>
              <a:gd name="connsiteY8" fmla="*/ 76200 h 6953034"/>
              <a:gd name="connsiteX0" fmla="*/ 5613400 w 6299200"/>
              <a:gd name="connsiteY0" fmla="*/ 12700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825500 w 6299200"/>
              <a:gd name="connsiteY5" fmla="*/ 69469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613400 w 6299200"/>
              <a:gd name="connsiteY8" fmla="*/ 12700 h 6953034"/>
              <a:gd name="connsiteX0" fmla="*/ 5562600 w 6299200"/>
              <a:gd name="connsiteY0" fmla="*/ 45719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825500 w 6299200"/>
              <a:gd name="connsiteY5" fmla="*/ 69469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562600 w 6299200"/>
              <a:gd name="connsiteY8" fmla="*/ 45719 h 6953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99200" h="6953034">
                <a:moveTo>
                  <a:pt x="5562600" y="45719"/>
                </a:moveTo>
                <a:lnTo>
                  <a:pt x="6299200" y="0"/>
                </a:lnTo>
                <a:lnTo>
                  <a:pt x="6247006" y="4397613"/>
                </a:lnTo>
                <a:lnTo>
                  <a:pt x="6247006" y="6953034"/>
                </a:lnTo>
                <a:lnTo>
                  <a:pt x="5245100" y="6934200"/>
                </a:lnTo>
                <a:lnTo>
                  <a:pt x="825500" y="6946900"/>
                </a:lnTo>
                <a:lnTo>
                  <a:pt x="0" y="6946900"/>
                </a:lnTo>
                <a:lnTo>
                  <a:pt x="3732406" y="3902313"/>
                </a:lnTo>
                <a:lnTo>
                  <a:pt x="5562600" y="45719"/>
                </a:lnTo>
                <a:close/>
              </a:path>
            </a:pathLst>
          </a:custGeom>
          <a:gradFill flip="none" rotWithShape="1">
            <a:gsLst>
              <a:gs pos="5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2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2AC4948-A7ED-43AE-9AE1-1034D401D0F5}"/>
              </a:ext>
            </a:extLst>
          </p:cNvPr>
          <p:cNvSpPr/>
          <p:nvPr userDrawn="1"/>
        </p:nvSpPr>
        <p:spPr>
          <a:xfrm>
            <a:off x="8433880" y="2996120"/>
            <a:ext cx="758757" cy="564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Freeform 131">
            <a:extLst>
              <a:ext uri="{FF2B5EF4-FFF2-40B4-BE49-F238E27FC236}">
                <a16:creationId xmlns:a16="http://schemas.microsoft.com/office/drawing/2014/main" xmlns="" id="{E271C5CC-6FD4-43ED-B7ED-2988CB8AA1B6}"/>
              </a:ext>
            </a:extLst>
          </p:cNvPr>
          <p:cNvSpPr>
            <a:spLocks/>
          </p:cNvSpPr>
          <p:nvPr userDrawn="1"/>
        </p:nvSpPr>
        <p:spPr bwMode="auto">
          <a:xfrm>
            <a:off x="1534321" y="1250043"/>
            <a:ext cx="9618660" cy="6113975"/>
          </a:xfrm>
          <a:custGeom>
            <a:avLst/>
            <a:gdLst>
              <a:gd name="connsiteX0" fmla="*/ 9162777 w 9367131"/>
              <a:gd name="connsiteY0" fmla="*/ 0 h 5954094"/>
              <a:gd name="connsiteX1" fmla="*/ 9367131 w 9367131"/>
              <a:gd name="connsiteY1" fmla="*/ 482672 h 5954094"/>
              <a:gd name="connsiteX2" fmla="*/ 9171075 w 9367131"/>
              <a:gd name="connsiteY2" fmla="*/ 482672 h 5954094"/>
              <a:gd name="connsiteX3" fmla="*/ 8258220 w 9367131"/>
              <a:gd name="connsiteY3" fmla="*/ 2548006 h 5954094"/>
              <a:gd name="connsiteX4" fmla="*/ 4343320 w 9367131"/>
              <a:gd name="connsiteY4" fmla="*/ 5954094 h 5954094"/>
              <a:gd name="connsiteX5" fmla="*/ 0 w 9367131"/>
              <a:gd name="connsiteY5" fmla="*/ 5954094 h 5954094"/>
              <a:gd name="connsiteX6" fmla="*/ 7459473 w 9367131"/>
              <a:gd name="connsiteY6" fmla="*/ 2548006 h 5954094"/>
              <a:gd name="connsiteX7" fmla="*/ 7459472 w 9367131"/>
              <a:gd name="connsiteY7" fmla="*/ 2548006 h 5954094"/>
              <a:gd name="connsiteX8" fmla="*/ 8735395 w 9367131"/>
              <a:gd name="connsiteY8" fmla="*/ 500929 h 5954094"/>
              <a:gd name="connsiteX9" fmla="*/ 8535189 w 9367131"/>
              <a:gd name="connsiteY9" fmla="*/ 500929 h 5954094"/>
              <a:gd name="connsiteX10" fmla="*/ 9162777 w 9367131"/>
              <a:gd name="connsiteY10" fmla="*/ 0 h 595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67131" h="5954094">
                <a:moveTo>
                  <a:pt x="9162777" y="0"/>
                </a:moveTo>
                <a:lnTo>
                  <a:pt x="9367131" y="482672"/>
                </a:lnTo>
                <a:lnTo>
                  <a:pt x="9171075" y="482672"/>
                </a:lnTo>
                <a:lnTo>
                  <a:pt x="8258220" y="2548006"/>
                </a:lnTo>
                <a:lnTo>
                  <a:pt x="4343320" y="5954094"/>
                </a:lnTo>
                <a:lnTo>
                  <a:pt x="0" y="5954094"/>
                </a:lnTo>
                <a:lnTo>
                  <a:pt x="7459473" y="2548006"/>
                </a:lnTo>
                <a:lnTo>
                  <a:pt x="7459472" y="2548006"/>
                </a:lnTo>
                <a:lnTo>
                  <a:pt x="8735395" y="500929"/>
                </a:lnTo>
                <a:lnTo>
                  <a:pt x="8535189" y="500929"/>
                </a:lnTo>
                <a:lnTo>
                  <a:pt x="9162777" y="0"/>
                </a:lnTo>
                <a:close/>
              </a:path>
            </a:pathLst>
          </a:cu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450" b="1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C96F624-DDCD-4056-84D4-FE5406A64CE8}"/>
              </a:ext>
            </a:extLst>
          </p:cNvPr>
          <p:cNvSpPr/>
          <p:nvPr userDrawn="1"/>
        </p:nvSpPr>
        <p:spPr>
          <a:xfrm>
            <a:off x="5982510" y="3988341"/>
            <a:ext cx="758757" cy="564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743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590590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323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22A43EE-37ED-0EF7-321F-44564C1CAB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3566" y="392400"/>
            <a:ext cx="6073200" cy="60732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/>
          <a:lstStyle>
            <a:lvl1pPr>
              <a:defRPr lang="ru-RU" dirty="0"/>
            </a:lvl1pPr>
          </a:lstStyle>
          <a:p>
            <a:pPr lvl="0"/>
            <a:endParaRPr lang="ru-RU" dirty="0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7079699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323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C00C66AF-DF16-4FDB-932D-36F9CD11C4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2737793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74">
            <a:extLst>
              <a:ext uri="{FF2B5EF4-FFF2-40B4-BE49-F238E27FC236}">
                <a16:creationId xmlns:a16="http://schemas.microsoft.com/office/drawing/2014/main" xmlns="" id="{C4DFF94C-E145-478A-8203-B269E81912C7}"/>
              </a:ext>
            </a:extLst>
          </p:cNvPr>
          <p:cNvSpPr/>
          <p:nvPr userDrawn="1"/>
        </p:nvSpPr>
        <p:spPr>
          <a:xfrm>
            <a:off x="-4624347" y="-1321300"/>
            <a:ext cx="10207543" cy="10207538"/>
          </a:xfrm>
          <a:prstGeom prst="ellipse">
            <a:avLst/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xmlns="" id="{9A2B306E-0650-4283-89A9-0E227DF5C6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559468" y="953950"/>
            <a:ext cx="9148043" cy="6076437"/>
          </a:xfrm>
          <a:prstGeom prst="rect">
            <a:avLst/>
          </a:prstGeom>
        </p:spPr>
      </p:pic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B8E443D3-C989-420C-939B-BB36148DB9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631" y="1966913"/>
            <a:ext cx="5941218" cy="3550443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085364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">
            <a:extLst>
              <a:ext uri="{FF2B5EF4-FFF2-40B4-BE49-F238E27FC236}">
                <a16:creationId xmlns:a16="http://schemas.microsoft.com/office/drawing/2014/main" xmlns="" id="{4757B6DF-076E-361C-332D-A0EB864637F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808195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7488" y="337155"/>
            <a:ext cx="4222516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1042667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74">
            <a:extLst>
              <a:ext uri="{FF2B5EF4-FFF2-40B4-BE49-F238E27FC236}">
                <a16:creationId xmlns:a16="http://schemas.microsoft.com/office/drawing/2014/main" xmlns="" id="{C4DFF94C-E145-478A-8203-B269E81912C7}"/>
              </a:ext>
            </a:extLst>
          </p:cNvPr>
          <p:cNvSpPr/>
          <p:nvPr userDrawn="1"/>
        </p:nvSpPr>
        <p:spPr>
          <a:xfrm>
            <a:off x="5751038" y="-1321300"/>
            <a:ext cx="10207543" cy="10207538"/>
          </a:xfrm>
          <a:prstGeom prst="ellipse">
            <a:avLst/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xmlns="" id="{9A2B306E-0650-4283-89A9-0E227DF5C6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53557" y="953950"/>
            <a:ext cx="9148043" cy="6076437"/>
          </a:xfrm>
          <a:prstGeom prst="rect">
            <a:avLst/>
          </a:prstGeom>
        </p:spPr>
      </p:pic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B8E443D3-C989-420C-939B-BB36148DB9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10656" y="1966913"/>
            <a:ext cx="5941218" cy="3550443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252205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">
            <a:extLst>
              <a:ext uri="{FF2B5EF4-FFF2-40B4-BE49-F238E27FC236}">
                <a16:creationId xmlns:a16="http://schemas.microsoft.com/office/drawing/2014/main" xmlns="" id="{6D9ED8E7-9D83-A48E-E146-0DD50B3F2F4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16699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4075135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7292977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2">
            <a:extLst>
              <a:ext uri="{FF2B5EF4-FFF2-40B4-BE49-F238E27FC236}">
                <a16:creationId xmlns:a16="http://schemas.microsoft.com/office/drawing/2014/main" xmlns="" id="{136B3A4F-4D8A-40B4-95C9-5200B96EE4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5217" y="-522"/>
            <a:ext cx="12192000" cy="360679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514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163634907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255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xmlns="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xmlns="" id="{7093EDD3-4480-4049-A82A-D4049AC311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21383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xmlns="" id="{FC1E6A4A-E2C0-4D63-BE71-37308DE756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6863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xmlns="" id="{94FFDAA4-2EF4-4DE6-9E1D-73216D1651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12344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820438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Рисунок 82">
            <a:extLst>
              <a:ext uri="{FF2B5EF4-FFF2-40B4-BE49-F238E27FC236}">
                <a16:creationId xmlns:a16="http://schemas.microsoft.com/office/drawing/2014/main" xmlns="" id="{1E60C6E6-E49D-4E31-82A2-A999DF68C82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86713" y="4576763"/>
            <a:ext cx="3110590" cy="2333625"/>
          </a:xfrm>
          <a:prstGeom prst="roundRect">
            <a:avLst>
              <a:gd name="adj" fmla="val 156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xmlns="" id="{75E5B588-7114-4246-AAB0-258581938DB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38468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" name="Рисунок 73">
            <a:extLst>
              <a:ext uri="{FF2B5EF4-FFF2-40B4-BE49-F238E27FC236}">
                <a16:creationId xmlns:a16="http://schemas.microsoft.com/office/drawing/2014/main" xmlns="" id="{F818671B-5820-427D-AF49-A5299E9923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62388" y="3607594"/>
            <a:ext cx="4557712" cy="284559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83" name="Рисунок 82">
            <a:extLst>
              <a:ext uri="{FF2B5EF4-FFF2-40B4-BE49-F238E27FC236}">
                <a16:creationId xmlns:a16="http://schemas.microsoft.com/office/drawing/2014/main" xmlns="" id="{8D781D7D-BA30-4009-B3C4-207BBDFD0A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78842" y="4341203"/>
            <a:ext cx="2321595" cy="3102585"/>
          </a:xfrm>
          <a:prstGeom prst="roundRect">
            <a:avLst>
              <a:gd name="adj" fmla="val 156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381823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xmlns="" id="{75E5B588-7114-4246-AAB0-258581938DB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38468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0DD5E299-FA48-80FC-2F7B-26944CEDFA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89501" y="3537087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826033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xmlns="" id="{63625772-4B94-463A-AF84-929C60827F5D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/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/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706137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7717223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9">
            <a:extLst>
              <a:ext uri="{FF2B5EF4-FFF2-40B4-BE49-F238E27FC236}">
                <a16:creationId xmlns:a16="http://schemas.microsoft.com/office/drawing/2014/main" xmlns="" id="{4B6D3DEB-7D50-4F8B-A4EB-8B8DACAA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Заголовок 2">
            <a:extLst>
              <a:ext uri="{FF2B5EF4-FFF2-40B4-BE49-F238E27FC236}">
                <a16:creationId xmlns:a16="http://schemas.microsoft.com/office/drawing/2014/main" xmlns="" id="{F0B8FE2C-96E3-444B-9949-E1D53543D75F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/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/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272885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D85FC0D-9464-4538-8E32-A864AF617F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8555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1" r:id="rId2"/>
    <p:sldLayoutId id="2147483661" r:id="rId3"/>
    <p:sldLayoutId id="2147483650" r:id="rId4"/>
    <p:sldLayoutId id="2147483684" r:id="rId5"/>
    <p:sldLayoutId id="2147483688" r:id="rId6"/>
    <p:sldLayoutId id="2147483683" r:id="rId7"/>
    <p:sldLayoutId id="2147483675" r:id="rId8"/>
    <p:sldLayoutId id="2147483690" r:id="rId9"/>
    <p:sldLayoutId id="2147483689" r:id="rId10"/>
    <p:sldLayoutId id="2147483677" r:id="rId11"/>
    <p:sldLayoutId id="2147483692" r:id="rId12"/>
    <p:sldLayoutId id="2147483678" r:id="rId13"/>
    <p:sldLayoutId id="2147483693" r:id="rId14"/>
    <p:sldLayoutId id="2147483676" r:id="rId15"/>
    <p:sldLayoutId id="2147483674" r:id="rId16"/>
    <p:sldLayoutId id="2147483680" r:id="rId17"/>
    <p:sldLayoutId id="2147483694" r:id="rId18"/>
    <p:sldLayoutId id="2147483681" r:id="rId19"/>
    <p:sldLayoutId id="2147483682" r:id="rId20"/>
    <p:sldLayoutId id="2147483679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 4">
            <a:extLst>
              <a:ext uri="{FF2B5EF4-FFF2-40B4-BE49-F238E27FC236}">
                <a16:creationId xmlns:a16="http://schemas.microsoft.com/office/drawing/2014/main" xmlns="" id="{4899B0F9-DFD4-C5C9-2AC5-F30FFEBB3AD8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" b="32"/>
          <a:stretch>
            <a:fillRect/>
          </a:stretch>
        </p:blipFill>
        <p:spPr>
          <a:xfrm>
            <a:off x="35800" y="646331"/>
            <a:ext cx="5078905" cy="5078905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3" name="Прямоугольник 2"/>
          <p:cNvSpPr/>
          <p:nvPr/>
        </p:nvSpPr>
        <p:spPr>
          <a:xfrm>
            <a:off x="4291585" y="0"/>
            <a:ext cx="7485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Челябинский техникум промышленности и городского хозяйства имени Я.П. Осадчего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3236CCD-9B28-5CE5-3DDC-C40178E1D1A6}"/>
              </a:ext>
            </a:extLst>
          </p:cNvPr>
          <p:cNvSpPr txBox="1"/>
          <p:nvPr/>
        </p:nvSpPr>
        <p:spPr>
          <a:xfrm>
            <a:off x="5347649" y="2231409"/>
            <a:ext cx="6585044" cy="2862322"/>
          </a:xfrm>
          <a:prstGeom prst="rect">
            <a:avLst/>
          </a:prstGeom>
          <a:noFill/>
          <a:ln>
            <a:noFill/>
          </a:ln>
          <a:effectLst>
            <a:outerShdw blurRad="50800" dist="38100" dir="7800000" sx="70000" sy="70000" algn="r" rotWithShape="0">
              <a:prstClr val="black">
                <a:alpha val="82000"/>
              </a:prstClr>
            </a:outerShdw>
            <a:reflection blurRad="6350" endPos="0" dir="5400000" sy="-100000" algn="bl" rotWithShape="0"/>
          </a:effectLst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Roboto Condensed" panose="02000000000000000000" pitchFamily="2" charset="0"/>
                <a:cs typeface="Times New Roman" panose="02020603050405020304" pitchFamily="18" charset="0"/>
              </a:rPr>
              <a:t>Моя будущая профессиональная деятельность</a:t>
            </a:r>
            <a:endParaRPr lang="en-US" sz="6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Roboto Condensed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00" y="5681472"/>
            <a:ext cx="45907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</a:t>
            </a:r>
            <a:r>
              <a:rPr lang="ru-RU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Абрамовских</a:t>
            </a: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М.М, студентка 3 </a:t>
            </a: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курса по специальности «Поварское и кондитерское дело»</a:t>
            </a:r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Портнягина Т.Н.</a:t>
            </a:r>
          </a:p>
        </p:txBody>
      </p:sp>
    </p:spTree>
    <p:extLst>
      <p:ext uri="{BB962C8B-B14F-4D97-AF65-F5344CB8AC3E}">
        <p14:creationId xmlns:p14="http://schemas.microsoft.com/office/powerpoint/2010/main" xmlns="" val="699028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xmlns="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692" y="0"/>
            <a:ext cx="5816308" cy="1311128"/>
          </a:xfrm>
        </p:spPr>
        <p:txBody>
          <a:bodyPr/>
          <a:lstStyle/>
          <a:p>
            <a:pPr algn="just"/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поварское и кондитерское дело?</a:t>
            </a:r>
          </a:p>
        </p:txBody>
      </p:sp>
      <p:pic>
        <p:nvPicPr>
          <p:cNvPr id="1026" name="Picture 2" descr="C:\Users\Марсель\Desktop\кондитеры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335"/>
          <a:stretch/>
        </p:blipFill>
        <p:spPr bwMode="auto">
          <a:xfrm>
            <a:off x="-2" y="0"/>
            <a:ext cx="6261963" cy="691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261961" y="3111003"/>
            <a:ext cx="6096000" cy="92333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13000"/>
              </a:prstClr>
            </a:outerShdw>
          </a:effectLst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Поварское и кондитерское дело – это специалист по приготовлению пищи и мастер по изготовлению сладостей.</a:t>
            </a:r>
          </a:p>
        </p:txBody>
      </p:sp>
      <p:pic>
        <p:nvPicPr>
          <p:cNvPr id="1028" name="Picture 4" descr="C:\Users\Марсель\Desktop\konditer-1536x9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94792" l="0" r="89974">
                        <a14:foregroundMark x1="41797" y1="7604" x2="41797" y2="7604"/>
                        <a14:foregroundMark x1="53776" y1="6146" x2="42122" y2="7604"/>
                        <a14:foregroundMark x1="43294" y1="22500" x2="41536" y2="6667"/>
                        <a14:foregroundMark x1="54948" y1="23438" x2="60742" y2="21146"/>
                        <a14:foregroundMark x1="63997" y1="87396" x2="63997" y2="89271"/>
                        <a14:foregroundMark x1="57878" y1="94792" x2="57878" y2="947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77695" y="4558352"/>
            <a:ext cx="3776859" cy="236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22158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82137" y="6318913"/>
            <a:ext cx="2265529" cy="3411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8095" y="0"/>
            <a:ext cx="5763905" cy="701731"/>
          </a:xfrm>
        </p:spPr>
        <p:txBody>
          <a:bodyPr/>
          <a:lstStyle/>
          <a:p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Спрос</a:t>
            </a:r>
            <a:r>
              <a:rPr lang="ru-RU" b="1" i="1" dirty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рынке труда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31" r="12531"/>
          <a:stretch>
            <a:fillRect/>
          </a:stretch>
        </p:blipFill>
        <p:spPr>
          <a:xfrm>
            <a:off x="-51179" y="-1"/>
            <a:ext cx="5715000" cy="68710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6168787" y="2538483"/>
            <a:ext cx="57457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по поварскому и кондитерскому делу – 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место в ТОП-50 наиболее востребованных на рынке труда, новых и перспективных профессий, которые требуют среднего профессионального образования (приказ Минтруда России от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02.11.2015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г.).</a:t>
            </a:r>
          </a:p>
        </p:txBody>
      </p:sp>
    </p:spTree>
    <p:extLst>
      <p:ext uri="{BB962C8B-B14F-4D97-AF65-F5344CB8AC3E}">
        <p14:creationId xmlns:p14="http://schemas.microsoft.com/office/powerpoint/2010/main" xmlns="" val="2357270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41194" y="6250675"/>
            <a:ext cx="2292824" cy="3138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866" r="25124" b="6866"/>
          <a:stretch/>
        </p:blipFill>
        <p:spPr>
          <a:xfrm>
            <a:off x="7039971" y="0"/>
            <a:ext cx="515202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477672" y="655263"/>
            <a:ext cx="6096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Выпускник, освоивший образовательную программу, должен обладать профессиональными компетенциями (далее - ПК) и быть готов к выполнению основных видов деятельности:</a:t>
            </a:r>
          </a:p>
          <a:p>
            <a:pPr algn="just"/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ведение процессов приготовления и подготовки к реализации: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полуфабрикатов для блюд, кулинарных изделий сложного ассортимента;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горячих блюд, кулинарных изделий, закусок сложного ассортимента;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холодных блюд, кулинарных изделий, закусок сложного ассортимента;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холодных и горячих десертов, напитков сложного ассортимента;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хлебобулочных, мучных кондитерских изделий сложного ассортимента с учетом потребностей различных категорий потребителей, видов и форм обслуживания;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контроль текущей, деятельности подчиненного персонала.</a:t>
            </a:r>
          </a:p>
        </p:txBody>
      </p:sp>
    </p:spTree>
    <p:extLst>
      <p:ext uri="{BB962C8B-B14F-4D97-AF65-F5344CB8AC3E}">
        <p14:creationId xmlns:p14="http://schemas.microsoft.com/office/powerpoint/2010/main" xmlns="" val="1563157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762" t="14256" r="33626" b="15891"/>
          <a:stretch/>
        </p:blipFill>
        <p:spPr>
          <a:xfrm>
            <a:off x="0" y="0"/>
            <a:ext cx="760067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7715534" y="0"/>
            <a:ext cx="43178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специальности</a:t>
            </a:r>
            <a:endParaRPr lang="ru-RU" sz="32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715534" y="2142404"/>
            <a:ext cx="433543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востребованность на рынке труда;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уровень заработной платы;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карьерного роста;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престижность специальности;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творческого потенциала;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образования по специальности в вузах.</a:t>
            </a:r>
          </a:p>
        </p:txBody>
      </p:sp>
    </p:spTree>
    <p:extLst>
      <p:ext uri="{BB962C8B-B14F-4D97-AF65-F5344CB8AC3E}">
        <p14:creationId xmlns:p14="http://schemas.microsoft.com/office/powerpoint/2010/main" xmlns="" val="364997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AABD936-E856-1D13-1442-89F9510AF10D}"/>
              </a:ext>
            </a:extLst>
          </p:cNvPr>
          <p:cNvSpPr txBox="1"/>
          <p:nvPr/>
        </p:nvSpPr>
        <p:spPr>
          <a:xfrm>
            <a:off x="6937248" y="0"/>
            <a:ext cx="47304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Место работы</a:t>
            </a:r>
            <a:endParaRPr lang="ru-RU" sz="4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3EE0863-3941-CE79-25A8-EB7F00E84CCB}"/>
              </a:ext>
            </a:extLst>
          </p:cNvPr>
          <p:cNvSpPr/>
          <p:nvPr/>
        </p:nvSpPr>
        <p:spPr>
          <a:xfrm>
            <a:off x="335280" y="6177280"/>
            <a:ext cx="2367280" cy="50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xmlns="" id="{83A5B13B-184C-B807-7D7C-DF3396F0DC00}"/>
              </a:ext>
            </a:extLst>
          </p:cNvPr>
          <p:cNvSpPr txBox="1">
            <a:spLocks/>
          </p:cNvSpPr>
          <p:nvPr/>
        </p:nvSpPr>
        <p:spPr>
          <a:xfrm>
            <a:off x="7018655" y="1864519"/>
            <a:ext cx="5153025" cy="312896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Рестораны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Кафе , кафетерии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Столовые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Бары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Пекарни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Заготовочные фабрики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Кондитерские и молочные комбинаты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Мясоперерабатывающие комбинаты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6B4C354E-EDCC-F3A7-6EDF-88A9A0B20E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03" r="11720"/>
          <a:stretch/>
        </p:blipFill>
        <p:spPr bwMode="auto">
          <a:xfrm>
            <a:off x="0" y="-35812"/>
            <a:ext cx="6634480" cy="689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9557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785" y="6271239"/>
            <a:ext cx="2210937" cy="3548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238" y="40942"/>
            <a:ext cx="62208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я выбрала данную 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специальность?</a:t>
            </a:r>
            <a:endParaRPr lang="ru-RU" sz="4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9571E2F-2966-3CD5-4BC0-D91764888EA2}"/>
              </a:ext>
            </a:extLst>
          </p:cNvPr>
          <p:cNvSpPr txBox="1"/>
          <p:nvPr/>
        </p:nvSpPr>
        <p:spPr>
          <a:xfrm>
            <a:off x="395785" y="2723218"/>
            <a:ext cx="61722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 выбрала специальность «Поварское и кондитерское дело» потому, что больше всего мне нравится готовить, это интересная и творческая работа. Процесс приготовления блюд захватывает, увлекает, а результат приносит мне удовлетворение и радость. В будущем я бы хотела связать свою судьбу именно с этой специальностью.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xmlns="" id="{CF4D2335-2FD9-0AC2-AFC7-914C55772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0563" y="0"/>
            <a:ext cx="51514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7443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563DE443-7A54-64D5-DCFF-0501F5C39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4628" y="15241"/>
            <a:ext cx="2701289" cy="3601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7C6831D9-2C1C-BD3E-0A9F-01A841AA3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9650" y="15241"/>
            <a:ext cx="2571750" cy="3428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21FB2C2-FA6F-A313-C5B6-16F0960AAF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29"/>
          <a:stretch/>
        </p:blipFill>
        <p:spPr bwMode="auto">
          <a:xfrm>
            <a:off x="0" y="52249"/>
            <a:ext cx="4106423" cy="330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BD8C8EF-0A9F-A64D-59E9-56FCAB2D91C9}"/>
              </a:ext>
            </a:extLst>
          </p:cNvPr>
          <p:cNvSpPr txBox="1"/>
          <p:nvPr/>
        </p:nvSpPr>
        <p:spPr>
          <a:xfrm>
            <a:off x="1322629" y="4975165"/>
            <a:ext cx="101936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моему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мнению,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готовить – это призвание человека.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 нравится учиться чему-то новому, не только на практике в ресторане, но и дома.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Специальность даёт возможность открытию фантазии человеку, создавать и совершенствовать блюда.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2E06EE8-DC36-E91A-4ADB-606074ED2750}"/>
              </a:ext>
            </a:extLst>
          </p:cNvPr>
          <p:cNvSpPr txBox="1"/>
          <p:nvPr/>
        </p:nvSpPr>
        <p:spPr>
          <a:xfrm>
            <a:off x="0" y="3509833"/>
            <a:ext cx="3470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Набор капкейков и мини – торта «Кофе»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2C0EDEA-BA62-A380-A5A0-D6E5BF6ACA70}"/>
              </a:ext>
            </a:extLst>
          </p:cNvPr>
          <p:cNvSpPr txBox="1"/>
          <p:nvPr/>
        </p:nvSpPr>
        <p:spPr>
          <a:xfrm>
            <a:off x="8384628" y="3740666"/>
            <a:ext cx="3131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Салат «Оливье по рецепту шеф-повара Никиты Исаева, в ресторане «РОДНЯ»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BF89B72-E510-7EE2-45B7-E0536846880B}"/>
              </a:ext>
            </a:extLst>
          </p:cNvPr>
          <p:cNvSpPr txBox="1"/>
          <p:nvPr/>
        </p:nvSpPr>
        <p:spPr>
          <a:xfrm>
            <a:off x="4959650" y="3556000"/>
            <a:ext cx="2571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Салат «Овощной с индейкой на гриле»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B6A9B127-DCE4-FD47-BDFE-B3242063AAF9}"/>
              </a:ext>
            </a:extLst>
          </p:cNvPr>
          <p:cNvSpPr/>
          <p:nvPr/>
        </p:nvSpPr>
        <p:spPr>
          <a:xfrm>
            <a:off x="345440" y="6299200"/>
            <a:ext cx="2275840" cy="294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5065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459AACB-3E90-76C8-1000-C1520C4D1211}"/>
              </a:ext>
            </a:extLst>
          </p:cNvPr>
          <p:cNvSpPr txBox="1"/>
          <p:nvPr/>
        </p:nvSpPr>
        <p:spPr>
          <a:xfrm>
            <a:off x="540544" y="2139836"/>
            <a:ext cx="572412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Выбор специальности - важный и ответственный шаг, который в дальнейшем определяет весь жизненный путь. В процессе учебы и практики я узнала много нового и интересного в сфере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индустрии питания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уверенностью могу сказать, что вполне утвердилась в правильности своего выбора. Мне 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очень нравится мою будущая специальность 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очень интересно познавать что-то новое.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ED9D00D-F798-855F-CA12-48B99F3DE91A}"/>
              </a:ext>
            </a:extLst>
          </p:cNvPr>
          <p:cNvSpPr/>
          <p:nvPr/>
        </p:nvSpPr>
        <p:spPr>
          <a:xfrm>
            <a:off x="254000" y="6228080"/>
            <a:ext cx="2580640" cy="406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350F3BB-36A6-B74D-0D29-A7997A3C5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4672" y="1782207"/>
            <a:ext cx="5724128" cy="35775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620485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 4">
            <a:extLst>
              <a:ext uri="{FF2B5EF4-FFF2-40B4-BE49-F238E27FC236}">
                <a16:creationId xmlns:a16="http://schemas.microsoft.com/office/drawing/2014/main" xmlns="" id="{4899B0F9-DFD4-C5C9-2AC5-F30FFEBB3AD8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" b="32"/>
          <a:stretch>
            <a:fillRect/>
          </a:stretch>
        </p:blipFill>
        <p:spPr>
          <a:xfrm>
            <a:off x="35800" y="646331"/>
            <a:ext cx="5078905" cy="5078905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3" name="Прямоугольник 2"/>
          <p:cNvSpPr/>
          <p:nvPr/>
        </p:nvSpPr>
        <p:spPr>
          <a:xfrm>
            <a:off x="4328161" y="0"/>
            <a:ext cx="7034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Челябинский техникум промышленности и городского хозяйства имени Я.П. Осадчего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3236CCD-9B28-5CE5-3DDC-C40178E1D1A6}"/>
              </a:ext>
            </a:extLst>
          </p:cNvPr>
          <p:cNvSpPr txBox="1"/>
          <p:nvPr/>
        </p:nvSpPr>
        <p:spPr>
          <a:xfrm>
            <a:off x="5347649" y="2231409"/>
            <a:ext cx="6585044" cy="2862322"/>
          </a:xfrm>
          <a:prstGeom prst="rect">
            <a:avLst/>
          </a:prstGeom>
          <a:noFill/>
          <a:ln>
            <a:noFill/>
          </a:ln>
          <a:effectLst>
            <a:outerShdw blurRad="50800" dist="38100" dir="7800000" sx="70000" sy="70000" algn="r" rotWithShape="0">
              <a:prstClr val="black">
                <a:alpha val="82000"/>
              </a:prstClr>
            </a:outerShdw>
            <a:reflection blurRad="6350" endPos="0" dir="5400000" sy="-100000" algn="bl" rotWithShape="0"/>
          </a:effectLst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Roboto Condensed" panose="02000000000000000000" pitchFamily="2" charset="0"/>
                <a:cs typeface="Times New Roman" panose="02020603050405020304" pitchFamily="18" charset="0"/>
              </a:rPr>
              <a:t>Моя будущая профессиональная деятельность</a:t>
            </a:r>
            <a:endParaRPr lang="en-US" sz="6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Roboto Condensed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00" y="5632704"/>
            <a:ext cx="45907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</a:t>
            </a:r>
            <a:r>
              <a:rPr lang="ru-RU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Абрамовских</a:t>
            </a: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М.М, студентка 3 </a:t>
            </a: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курса  по специальности «Поварское и кондитерское дело»</a:t>
            </a:r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Портнягина Т.Н.</a:t>
            </a:r>
          </a:p>
        </p:txBody>
      </p:sp>
    </p:spTree>
    <p:extLst>
      <p:ext uri="{BB962C8B-B14F-4D97-AF65-F5344CB8AC3E}">
        <p14:creationId xmlns:p14="http://schemas.microsoft.com/office/powerpoint/2010/main" xmlns="" val="39565633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IT Pitch dec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1E8"/>
      </a:accent1>
      <a:accent2>
        <a:srgbClr val="367CFF"/>
      </a:accent2>
      <a:accent3>
        <a:srgbClr val="00369B"/>
      </a:accent3>
      <a:accent4>
        <a:srgbClr val="FA3585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4">
      <a:majorFont>
        <a:latin typeface="Oswald"/>
        <a:ea typeface=""/>
        <a:cs typeface=""/>
      </a:majorFont>
      <a:minorFont>
        <a:latin typeface="Oswald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bg1"/>
          </a:solidFill>
        </a:ln>
      </a:spPr>
      <a:bodyPr rtlCol="0" anchor="ctr"/>
      <a:lstStyle>
        <a:defPPr algn="ctr">
          <a:defRPr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388</TotalTime>
  <Words>424</Words>
  <Application>Microsoft Office PowerPoint</Application>
  <PresentationFormat>Произвольный</PresentationFormat>
  <Paragraphs>46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Times New Roman</vt:lpstr>
      <vt:lpstr>Roboto Condensed</vt:lpstr>
      <vt:lpstr>Wingdings</vt:lpstr>
      <vt:lpstr>Oswald Light</vt:lpstr>
      <vt:lpstr>Oswald</vt:lpstr>
      <vt:lpstr>VTB Group Cond Book</vt:lpstr>
      <vt:lpstr>Calibri</vt:lpstr>
      <vt:lpstr>Тема Office</vt:lpstr>
      <vt:lpstr>Слайд 1</vt:lpstr>
      <vt:lpstr>Что такое поварское и кондитерское дело?</vt:lpstr>
      <vt:lpstr>Спрос на рынке труда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Ким Воронин</dc:creator>
  <cp:lastModifiedBy>uchitel</cp:lastModifiedBy>
  <cp:revision>70</cp:revision>
  <dcterms:created xsi:type="dcterms:W3CDTF">2021-03-13T09:42:31Z</dcterms:created>
  <dcterms:modified xsi:type="dcterms:W3CDTF">2023-02-07T03:34:27Z</dcterms:modified>
</cp:coreProperties>
</file>