
<file path=[Content_Types].xml><?xml version="1.0" encoding="utf-8"?>
<Types xmlns="http://schemas.openxmlformats.org/package/2006/content-types">
  <Default Extension="png" ContentType="image/png"/>
  <Default Extension="bin" ContentType="audio/unknown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1" r:id="rId1"/>
  </p:sldMasterIdLst>
  <p:sldIdLst>
    <p:sldId id="261" r:id="rId2"/>
    <p:sldId id="264" r:id="rId3"/>
    <p:sldId id="262" r:id="rId4"/>
    <p:sldId id="256" r:id="rId5"/>
    <p:sldId id="257" r:id="rId6"/>
    <p:sldId id="258" r:id="rId7"/>
    <p:sldId id="259" r:id="rId8"/>
    <p:sldId id="260" r:id="rId9"/>
    <p:sldId id="263" r:id="rId10"/>
    <p:sldId id="266" r:id="rId11"/>
    <p:sldId id="268" r:id="rId12"/>
    <p:sldId id="269" r:id="rId13"/>
    <p:sldId id="270" r:id="rId14"/>
    <p:sldId id="271" r:id="rId15"/>
    <p:sldId id="267" r:id="rId1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3300"/>
    <a:srgbClr val="FFFF00"/>
    <a:srgbClr val="11111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44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gradFill rotWithShape="0">
          <a:gsLst>
            <a:gs pos="0">
              <a:schemeClr val="bg1"/>
            </a:gs>
            <a:gs pos="100000">
              <a:schemeClr val="bg1">
                <a:gamma/>
                <a:shade val="48627"/>
                <a:invGamma/>
              </a:scheme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650" name="Group 2"/>
          <p:cNvGrpSpPr>
            <a:grpSpLocks/>
          </p:cNvGrpSpPr>
          <p:nvPr/>
        </p:nvGrpSpPr>
        <p:grpSpPr bwMode="auto">
          <a:xfrm>
            <a:off x="-498475" y="1311275"/>
            <a:ext cx="10429875" cy="5908675"/>
            <a:chOff x="-313" y="824"/>
            <a:chExt cx="6570" cy="3722"/>
          </a:xfrm>
        </p:grpSpPr>
        <p:sp>
          <p:nvSpPr>
            <p:cNvPr id="27651" name="Rectangle 3"/>
            <p:cNvSpPr>
              <a:spLocks noChangeArrowheads="1"/>
            </p:cNvSpPr>
            <p:nvPr userDrawn="1"/>
          </p:nvSpPr>
          <p:spPr bwMode="hidden">
            <a:xfrm rot="20798144" flipV="1">
              <a:off x="-14" y="1033"/>
              <a:ext cx="1744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/>
              <a:endParaRPr lang="ru-RU"/>
            </a:p>
          </p:txBody>
        </p:sp>
        <p:sp>
          <p:nvSpPr>
            <p:cNvPr id="27652" name="Rectangle 4"/>
            <p:cNvSpPr>
              <a:spLocks noChangeArrowheads="1"/>
            </p:cNvSpPr>
            <p:nvPr userDrawn="1"/>
          </p:nvSpPr>
          <p:spPr bwMode="hidden">
            <a:xfrm rot="20774366" flipV="1">
              <a:off x="-24" y="1127"/>
              <a:ext cx="2033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/>
              <a:endParaRPr lang="ru-RU"/>
            </a:p>
          </p:txBody>
        </p:sp>
        <p:sp>
          <p:nvSpPr>
            <p:cNvPr id="27653" name="Rectangle 5"/>
            <p:cNvSpPr>
              <a:spLocks noChangeArrowheads="1"/>
            </p:cNvSpPr>
            <p:nvPr userDrawn="1"/>
          </p:nvSpPr>
          <p:spPr bwMode="hidden">
            <a:xfrm rot="20757421" flipV="1">
              <a:off x="-27" y="1198"/>
              <a:ext cx="2246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/>
              <a:endParaRPr lang="ru-RU"/>
            </a:p>
          </p:txBody>
        </p:sp>
        <p:sp>
          <p:nvSpPr>
            <p:cNvPr id="27654" name="Rectangle 6"/>
            <p:cNvSpPr>
              <a:spLocks noChangeArrowheads="1"/>
            </p:cNvSpPr>
            <p:nvPr userDrawn="1"/>
          </p:nvSpPr>
          <p:spPr bwMode="hidden">
            <a:xfrm rot="20684206" flipV="1">
              <a:off x="-43" y="1283"/>
              <a:ext cx="2476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/>
              <a:endParaRPr lang="ru-RU"/>
            </a:p>
          </p:txBody>
        </p:sp>
        <p:sp>
          <p:nvSpPr>
            <p:cNvPr id="27655" name="Rectangle 7"/>
            <p:cNvSpPr>
              <a:spLocks noChangeArrowheads="1"/>
            </p:cNvSpPr>
            <p:nvPr userDrawn="1"/>
          </p:nvSpPr>
          <p:spPr bwMode="hidden">
            <a:xfrm rot="20631226" flipV="1">
              <a:off x="-51" y="1397"/>
              <a:ext cx="2770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/>
              <a:endParaRPr lang="ru-RU"/>
            </a:p>
          </p:txBody>
        </p:sp>
        <p:sp>
          <p:nvSpPr>
            <p:cNvPr id="27656" name="Rectangle 8"/>
            <p:cNvSpPr>
              <a:spLocks noChangeArrowheads="1"/>
            </p:cNvSpPr>
            <p:nvPr userDrawn="1"/>
          </p:nvSpPr>
          <p:spPr bwMode="hidden">
            <a:xfrm rot="20554235" flipV="1">
              <a:off x="-65" y="1523"/>
              <a:ext cx="3058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/>
              <a:endParaRPr lang="ru-RU"/>
            </a:p>
          </p:txBody>
        </p:sp>
        <p:sp>
          <p:nvSpPr>
            <p:cNvPr id="27657" name="Rectangle 9"/>
            <p:cNvSpPr>
              <a:spLocks noChangeArrowheads="1"/>
            </p:cNvSpPr>
            <p:nvPr userDrawn="1"/>
          </p:nvSpPr>
          <p:spPr bwMode="hidden">
            <a:xfrm rot="20466593" flipV="1">
              <a:off x="-93" y="1694"/>
              <a:ext cx="3403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/>
              <a:endParaRPr lang="ru-RU"/>
            </a:p>
          </p:txBody>
        </p:sp>
        <p:sp>
          <p:nvSpPr>
            <p:cNvPr id="27658" name="Rectangle 10"/>
            <p:cNvSpPr>
              <a:spLocks noChangeArrowheads="1"/>
            </p:cNvSpPr>
            <p:nvPr userDrawn="1"/>
          </p:nvSpPr>
          <p:spPr bwMode="hidden">
            <a:xfrm rot="20343219" flipV="1">
              <a:off x="-99" y="1863"/>
              <a:ext cx="374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/>
              <a:endParaRPr lang="ru-RU"/>
            </a:p>
          </p:txBody>
        </p:sp>
        <p:sp>
          <p:nvSpPr>
            <p:cNvPr id="27659" name="Rectangle 11"/>
            <p:cNvSpPr>
              <a:spLocks noChangeArrowheads="1"/>
            </p:cNvSpPr>
            <p:nvPr userDrawn="1"/>
          </p:nvSpPr>
          <p:spPr bwMode="hidden">
            <a:xfrm rot="20211065" flipV="1">
              <a:off x="-165" y="2053"/>
              <a:ext cx="420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/>
              <a:endParaRPr lang="ru-RU"/>
            </a:p>
          </p:txBody>
        </p:sp>
        <p:sp>
          <p:nvSpPr>
            <p:cNvPr id="27660" name="Rectangle 12"/>
            <p:cNvSpPr>
              <a:spLocks noChangeArrowheads="1"/>
            </p:cNvSpPr>
            <p:nvPr userDrawn="1"/>
          </p:nvSpPr>
          <p:spPr bwMode="hidden">
            <a:xfrm rot="20102912" flipV="1">
              <a:off x="-214" y="2289"/>
              <a:ext cx="4612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/>
              <a:endParaRPr lang="ru-RU"/>
            </a:p>
          </p:txBody>
        </p:sp>
        <p:sp>
          <p:nvSpPr>
            <p:cNvPr id="27661" name="Rectangle 13"/>
            <p:cNvSpPr>
              <a:spLocks noChangeArrowheads="1"/>
            </p:cNvSpPr>
            <p:nvPr userDrawn="1"/>
          </p:nvSpPr>
          <p:spPr bwMode="hidden">
            <a:xfrm rot="19923405" flipV="1">
              <a:off x="-313" y="2617"/>
              <a:ext cx="5200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/>
              <a:endParaRPr lang="ru-RU"/>
            </a:p>
          </p:txBody>
        </p:sp>
        <p:sp>
          <p:nvSpPr>
            <p:cNvPr id="27662" name="Rectangle 14"/>
            <p:cNvSpPr>
              <a:spLocks noChangeArrowheads="1"/>
            </p:cNvSpPr>
            <p:nvPr userDrawn="1"/>
          </p:nvSpPr>
          <p:spPr bwMode="hidden">
            <a:xfrm rot="19686284" flipV="1">
              <a:off x="9" y="2881"/>
              <a:ext cx="5401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/>
              <a:endParaRPr lang="ru-RU"/>
            </a:p>
          </p:txBody>
        </p:sp>
        <p:sp>
          <p:nvSpPr>
            <p:cNvPr id="27663" name="Rectangle 15"/>
            <p:cNvSpPr>
              <a:spLocks noChangeArrowheads="1"/>
            </p:cNvSpPr>
            <p:nvPr userDrawn="1"/>
          </p:nvSpPr>
          <p:spPr bwMode="hidden">
            <a:xfrm rot="19383534" flipV="1">
              <a:off x="1319" y="2928"/>
              <a:ext cx="4612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0196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/>
              <a:endParaRPr lang="ru-RU"/>
            </a:p>
          </p:txBody>
        </p:sp>
        <p:sp>
          <p:nvSpPr>
            <p:cNvPr id="27664" name="Rectangle 16"/>
            <p:cNvSpPr>
              <a:spLocks noChangeArrowheads="1"/>
            </p:cNvSpPr>
            <p:nvPr userDrawn="1"/>
          </p:nvSpPr>
          <p:spPr bwMode="hidden">
            <a:xfrm rot="18994182" flipV="1">
              <a:off x="2681" y="3071"/>
              <a:ext cx="357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137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/>
              <a:endParaRPr lang="ru-RU"/>
            </a:p>
          </p:txBody>
        </p:sp>
        <p:sp>
          <p:nvSpPr>
            <p:cNvPr id="27665" name="Rectangle 17"/>
            <p:cNvSpPr>
              <a:spLocks noChangeArrowheads="1"/>
            </p:cNvSpPr>
            <p:nvPr userDrawn="1"/>
          </p:nvSpPr>
          <p:spPr bwMode="hidden">
            <a:xfrm rot="18603245" flipV="1">
              <a:off x="4052" y="3504"/>
              <a:ext cx="207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0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 vert="eaVert"/>
            <a:lstStyle/>
            <a:p>
              <a:pPr algn="ctr"/>
              <a:endParaRPr lang="ru-RU"/>
            </a:p>
          </p:txBody>
        </p:sp>
        <p:sp>
          <p:nvSpPr>
            <p:cNvPr id="27666" name="Rectangle 18"/>
            <p:cNvSpPr>
              <a:spLocks noChangeArrowheads="1"/>
            </p:cNvSpPr>
            <p:nvPr userDrawn="1"/>
          </p:nvSpPr>
          <p:spPr bwMode="hidden">
            <a:xfrm rot="39991575" flipH="1" flipV="1">
              <a:off x="5368" y="4167"/>
              <a:ext cx="501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0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 vert="eaVert"/>
            <a:lstStyle/>
            <a:p>
              <a:pPr algn="ctr"/>
              <a:endParaRPr lang="ru-RU"/>
            </a:p>
          </p:txBody>
        </p:sp>
        <p:sp>
          <p:nvSpPr>
            <p:cNvPr id="27667" name="Rectangle 19"/>
            <p:cNvSpPr>
              <a:spLocks noChangeArrowheads="1"/>
            </p:cNvSpPr>
            <p:nvPr userDrawn="1"/>
          </p:nvSpPr>
          <p:spPr bwMode="hidden">
            <a:xfrm rot="-20541361">
              <a:off x="-146" y="2360"/>
              <a:ext cx="604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/>
              <a:endParaRPr lang="ru-RU"/>
            </a:p>
          </p:txBody>
        </p:sp>
        <p:sp>
          <p:nvSpPr>
            <p:cNvPr id="27668" name="Rectangle 20"/>
            <p:cNvSpPr>
              <a:spLocks noChangeArrowheads="1"/>
            </p:cNvSpPr>
            <p:nvPr userDrawn="1"/>
          </p:nvSpPr>
          <p:spPr bwMode="hidden">
            <a:xfrm rot="-20036206">
              <a:off x="-198" y="3396"/>
              <a:ext cx="4142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3529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/>
              <a:endParaRPr lang="ru-RU"/>
            </a:p>
          </p:txBody>
        </p:sp>
        <p:sp>
          <p:nvSpPr>
            <p:cNvPr id="27669" name="Rectangle 21"/>
            <p:cNvSpPr>
              <a:spLocks noChangeArrowheads="1"/>
            </p:cNvSpPr>
            <p:nvPr userDrawn="1"/>
          </p:nvSpPr>
          <p:spPr bwMode="hidden">
            <a:xfrm rot="1732981">
              <a:off x="-165" y="3624"/>
              <a:ext cx="280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3529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/>
              <a:endParaRPr lang="ru-RU"/>
            </a:p>
          </p:txBody>
        </p:sp>
        <p:sp>
          <p:nvSpPr>
            <p:cNvPr id="27670" name="Rectangle 22"/>
            <p:cNvSpPr>
              <a:spLocks noChangeArrowheads="1"/>
            </p:cNvSpPr>
            <p:nvPr userDrawn="1"/>
          </p:nvSpPr>
          <p:spPr bwMode="hidden">
            <a:xfrm rot="1969083">
              <a:off x="-110" y="3922"/>
              <a:ext cx="1400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/>
              <a:endParaRPr lang="ru-RU"/>
            </a:p>
          </p:txBody>
        </p:sp>
        <p:sp>
          <p:nvSpPr>
            <p:cNvPr id="27671" name="Rectangle 23"/>
            <p:cNvSpPr>
              <a:spLocks noChangeArrowheads="1"/>
            </p:cNvSpPr>
            <p:nvPr userDrawn="1"/>
          </p:nvSpPr>
          <p:spPr bwMode="hidden">
            <a:xfrm rot="-20213826">
              <a:off x="-216" y="3221"/>
              <a:ext cx="5477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8627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/>
              <a:endParaRPr lang="ru-RU"/>
            </a:p>
          </p:txBody>
        </p:sp>
        <p:sp>
          <p:nvSpPr>
            <p:cNvPr id="27672" name="Rectangle 24"/>
            <p:cNvSpPr>
              <a:spLocks noChangeArrowheads="1"/>
            </p:cNvSpPr>
            <p:nvPr userDrawn="1"/>
          </p:nvSpPr>
          <p:spPr bwMode="hidden">
            <a:xfrm rot="22583969">
              <a:off x="-115" y="2129"/>
              <a:ext cx="601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7647"/>
                    <a:invGamma/>
                  </a:schemeClr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/>
              <a:endParaRPr lang="ru-RU"/>
            </a:p>
          </p:txBody>
        </p:sp>
        <p:sp>
          <p:nvSpPr>
            <p:cNvPr id="27673" name="Rectangle 25"/>
            <p:cNvSpPr>
              <a:spLocks noChangeArrowheads="1"/>
            </p:cNvSpPr>
            <p:nvPr userDrawn="1"/>
          </p:nvSpPr>
          <p:spPr bwMode="hidden">
            <a:xfrm rot="930109" flipV="1">
              <a:off x="80" y="1946"/>
              <a:ext cx="575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/>
              <a:endParaRPr lang="ru-RU"/>
            </a:p>
          </p:txBody>
        </p:sp>
        <p:sp>
          <p:nvSpPr>
            <p:cNvPr id="27674" name="Rectangle 26"/>
            <p:cNvSpPr>
              <a:spLocks noChangeArrowheads="1"/>
            </p:cNvSpPr>
            <p:nvPr userDrawn="1"/>
          </p:nvSpPr>
          <p:spPr bwMode="hidden">
            <a:xfrm rot="-20731987">
              <a:off x="374" y="1802"/>
              <a:ext cx="5475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/>
              <a:endParaRPr lang="ru-RU"/>
            </a:p>
          </p:txBody>
        </p:sp>
        <p:sp>
          <p:nvSpPr>
            <p:cNvPr id="27675" name="Rectangle 27"/>
            <p:cNvSpPr>
              <a:spLocks noChangeArrowheads="1"/>
            </p:cNvSpPr>
            <p:nvPr userDrawn="1"/>
          </p:nvSpPr>
          <p:spPr bwMode="hidden">
            <a:xfrm rot="-64024402">
              <a:off x="848" y="1582"/>
              <a:ext cx="497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/>
              <a:endParaRPr lang="ru-RU"/>
            </a:p>
          </p:txBody>
        </p:sp>
        <p:sp>
          <p:nvSpPr>
            <p:cNvPr id="27676" name="Rectangle 28"/>
            <p:cNvSpPr>
              <a:spLocks noChangeArrowheads="1"/>
            </p:cNvSpPr>
            <p:nvPr userDrawn="1"/>
          </p:nvSpPr>
          <p:spPr bwMode="hidden">
            <a:xfrm rot="-42464612">
              <a:off x="1053" y="1476"/>
              <a:ext cx="475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/>
              <a:endParaRPr lang="ru-RU"/>
            </a:p>
          </p:txBody>
        </p:sp>
        <p:sp>
          <p:nvSpPr>
            <p:cNvPr id="27677" name="Rectangle 29"/>
            <p:cNvSpPr>
              <a:spLocks noChangeArrowheads="1"/>
            </p:cNvSpPr>
            <p:nvPr userDrawn="1"/>
          </p:nvSpPr>
          <p:spPr bwMode="hidden">
            <a:xfrm rot="-20907336">
              <a:off x="1244" y="1377"/>
              <a:ext cx="4557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/>
              <a:endParaRPr lang="ru-RU"/>
            </a:p>
          </p:txBody>
        </p:sp>
        <p:sp>
          <p:nvSpPr>
            <p:cNvPr id="27678" name="Rectangle 30"/>
            <p:cNvSpPr>
              <a:spLocks noChangeArrowheads="1"/>
            </p:cNvSpPr>
            <p:nvPr userDrawn="1"/>
          </p:nvSpPr>
          <p:spPr bwMode="hidden">
            <a:xfrm rot="655690" flipV="1">
              <a:off x="1487" y="1305"/>
              <a:ext cx="431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/>
              <a:endParaRPr lang="ru-RU"/>
            </a:p>
          </p:txBody>
        </p:sp>
        <p:sp>
          <p:nvSpPr>
            <p:cNvPr id="27679" name="Rectangle 31"/>
            <p:cNvSpPr>
              <a:spLocks noChangeArrowheads="1"/>
            </p:cNvSpPr>
            <p:nvPr userDrawn="1"/>
          </p:nvSpPr>
          <p:spPr bwMode="hidden">
            <a:xfrm rot="636921" flipV="1">
              <a:off x="1650" y="1218"/>
              <a:ext cx="415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/>
              <a:endParaRPr lang="ru-RU"/>
            </a:p>
          </p:txBody>
        </p:sp>
        <p:sp>
          <p:nvSpPr>
            <p:cNvPr id="27680" name="Rectangle 32"/>
            <p:cNvSpPr>
              <a:spLocks noChangeArrowheads="1"/>
            </p:cNvSpPr>
            <p:nvPr userDrawn="1"/>
          </p:nvSpPr>
          <p:spPr bwMode="hidden">
            <a:xfrm rot="803987" flipV="1">
              <a:off x="611" y="1684"/>
              <a:ext cx="520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/>
              <a:endParaRPr lang="ru-RU"/>
            </a:p>
          </p:txBody>
        </p:sp>
        <p:sp>
          <p:nvSpPr>
            <p:cNvPr id="27681" name="Rectangle 33"/>
            <p:cNvSpPr>
              <a:spLocks noChangeArrowheads="1"/>
            </p:cNvSpPr>
            <p:nvPr userDrawn="1"/>
          </p:nvSpPr>
          <p:spPr bwMode="hidden">
            <a:xfrm rot="1273217" flipV="1">
              <a:off x="-204" y="2976"/>
              <a:ext cx="6150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/>
              <a:endParaRPr lang="ru-RU"/>
            </a:p>
          </p:txBody>
        </p:sp>
        <p:sp>
          <p:nvSpPr>
            <p:cNvPr id="27682" name="Rectangle 34"/>
            <p:cNvSpPr>
              <a:spLocks noChangeArrowheads="1"/>
            </p:cNvSpPr>
            <p:nvPr userDrawn="1"/>
          </p:nvSpPr>
          <p:spPr bwMode="hidden">
            <a:xfrm rot="1169729" flipV="1">
              <a:off x="-174" y="2663"/>
              <a:ext cx="610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1373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/>
              <a:endParaRPr lang="ru-RU"/>
            </a:p>
          </p:txBody>
        </p:sp>
        <p:sp>
          <p:nvSpPr>
            <p:cNvPr id="27683" name="Oval 35"/>
            <p:cNvSpPr>
              <a:spLocks noChangeArrowheads="1"/>
            </p:cNvSpPr>
            <p:nvPr/>
          </p:nvSpPr>
          <p:spPr bwMode="hidden">
            <a:xfrm>
              <a:off x="740" y="3359"/>
              <a:ext cx="168" cy="9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684" name="Oval 36"/>
            <p:cNvSpPr>
              <a:spLocks noChangeArrowheads="1"/>
            </p:cNvSpPr>
            <p:nvPr/>
          </p:nvSpPr>
          <p:spPr bwMode="hidden">
            <a:xfrm>
              <a:off x="236" y="3074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685" name="Oval 37"/>
            <p:cNvSpPr>
              <a:spLocks noChangeArrowheads="1"/>
            </p:cNvSpPr>
            <p:nvPr/>
          </p:nvSpPr>
          <p:spPr bwMode="hidden">
            <a:xfrm>
              <a:off x="159" y="3652"/>
              <a:ext cx="196" cy="10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686" name="Oval 38"/>
            <p:cNvSpPr>
              <a:spLocks noChangeArrowheads="1"/>
            </p:cNvSpPr>
            <p:nvPr/>
          </p:nvSpPr>
          <p:spPr bwMode="hidden">
            <a:xfrm>
              <a:off x="2077" y="2661"/>
              <a:ext cx="156" cy="8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687" name="Oval 39"/>
            <p:cNvSpPr>
              <a:spLocks noChangeArrowheads="1"/>
            </p:cNvSpPr>
            <p:nvPr/>
          </p:nvSpPr>
          <p:spPr bwMode="hidden">
            <a:xfrm>
              <a:off x="1223" y="3076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688" name="Oval 40"/>
            <p:cNvSpPr>
              <a:spLocks noChangeArrowheads="1"/>
            </p:cNvSpPr>
            <p:nvPr/>
          </p:nvSpPr>
          <p:spPr bwMode="hidden">
            <a:xfrm>
              <a:off x="1686" y="2857"/>
              <a:ext cx="156" cy="9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689" name="Oval 41"/>
            <p:cNvSpPr>
              <a:spLocks noChangeArrowheads="1"/>
            </p:cNvSpPr>
            <p:nvPr/>
          </p:nvSpPr>
          <p:spPr bwMode="hidden">
            <a:xfrm>
              <a:off x="750" y="2839"/>
              <a:ext cx="151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690" name="Oval 42"/>
            <p:cNvSpPr>
              <a:spLocks noChangeArrowheads="1"/>
            </p:cNvSpPr>
            <p:nvPr/>
          </p:nvSpPr>
          <p:spPr bwMode="hidden">
            <a:xfrm>
              <a:off x="367" y="2656"/>
              <a:ext cx="150" cy="8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691" name="Oval 43"/>
            <p:cNvSpPr>
              <a:spLocks noChangeArrowheads="1"/>
            </p:cNvSpPr>
            <p:nvPr/>
          </p:nvSpPr>
          <p:spPr bwMode="hidden">
            <a:xfrm>
              <a:off x="1172" y="2642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692" name="Oval 44"/>
            <p:cNvSpPr>
              <a:spLocks noChangeArrowheads="1"/>
            </p:cNvSpPr>
            <p:nvPr/>
          </p:nvSpPr>
          <p:spPr bwMode="hidden">
            <a:xfrm>
              <a:off x="2401" y="2485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693" name="Oval 45"/>
            <p:cNvSpPr>
              <a:spLocks noChangeArrowheads="1"/>
            </p:cNvSpPr>
            <p:nvPr/>
          </p:nvSpPr>
          <p:spPr bwMode="hidden">
            <a:xfrm>
              <a:off x="1910" y="2314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694" name="Oval 46"/>
            <p:cNvSpPr>
              <a:spLocks noChangeArrowheads="1"/>
            </p:cNvSpPr>
            <p:nvPr/>
          </p:nvSpPr>
          <p:spPr bwMode="hidden">
            <a:xfrm>
              <a:off x="2254" y="2154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695" name="Oval 47"/>
            <p:cNvSpPr>
              <a:spLocks noChangeArrowheads="1"/>
            </p:cNvSpPr>
            <p:nvPr/>
          </p:nvSpPr>
          <p:spPr bwMode="hidden">
            <a:xfrm>
              <a:off x="2742" y="2305"/>
              <a:ext cx="140" cy="7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696" name="Oval 48"/>
            <p:cNvSpPr>
              <a:spLocks noChangeArrowheads="1"/>
            </p:cNvSpPr>
            <p:nvPr/>
          </p:nvSpPr>
          <p:spPr bwMode="hidden">
            <a:xfrm>
              <a:off x="2812" y="1898"/>
              <a:ext cx="12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697" name="Oval 49"/>
            <p:cNvSpPr>
              <a:spLocks noChangeArrowheads="1"/>
            </p:cNvSpPr>
            <p:nvPr/>
          </p:nvSpPr>
          <p:spPr bwMode="hidden">
            <a:xfrm>
              <a:off x="3721" y="1792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698" name="Oval 50"/>
            <p:cNvSpPr>
              <a:spLocks noChangeArrowheads="1"/>
            </p:cNvSpPr>
            <p:nvPr/>
          </p:nvSpPr>
          <p:spPr bwMode="hidden">
            <a:xfrm>
              <a:off x="3528" y="1896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699" name="Oval 51"/>
            <p:cNvSpPr>
              <a:spLocks noChangeArrowheads="1"/>
            </p:cNvSpPr>
            <p:nvPr/>
          </p:nvSpPr>
          <p:spPr bwMode="hidden">
            <a:xfrm>
              <a:off x="3064" y="1778"/>
              <a:ext cx="128" cy="6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700" name="Oval 52"/>
            <p:cNvSpPr>
              <a:spLocks noChangeArrowheads="1"/>
            </p:cNvSpPr>
            <p:nvPr/>
          </p:nvSpPr>
          <p:spPr bwMode="hidden">
            <a:xfrm>
              <a:off x="3277" y="2024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701" name="Oval 53"/>
            <p:cNvSpPr>
              <a:spLocks noChangeArrowheads="1"/>
            </p:cNvSpPr>
            <p:nvPr/>
          </p:nvSpPr>
          <p:spPr bwMode="hidden">
            <a:xfrm>
              <a:off x="3027" y="2160"/>
              <a:ext cx="133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702" name="Oval 54"/>
            <p:cNvSpPr>
              <a:spLocks noChangeArrowheads="1"/>
            </p:cNvSpPr>
            <p:nvPr/>
          </p:nvSpPr>
          <p:spPr bwMode="hidden">
            <a:xfrm>
              <a:off x="1569" y="2453"/>
              <a:ext cx="150" cy="9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703" name="Oval 55"/>
            <p:cNvSpPr>
              <a:spLocks noChangeArrowheads="1"/>
            </p:cNvSpPr>
            <p:nvPr/>
          </p:nvSpPr>
          <p:spPr bwMode="hidden">
            <a:xfrm>
              <a:off x="1863" y="2028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704" name="Oval 56"/>
            <p:cNvSpPr>
              <a:spLocks noChangeArrowheads="1"/>
            </p:cNvSpPr>
            <p:nvPr/>
          </p:nvSpPr>
          <p:spPr bwMode="hidden">
            <a:xfrm>
              <a:off x="1513" y="2175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705" name="Oval 57"/>
            <p:cNvSpPr>
              <a:spLocks noChangeArrowheads="1"/>
            </p:cNvSpPr>
            <p:nvPr/>
          </p:nvSpPr>
          <p:spPr bwMode="hidden">
            <a:xfrm>
              <a:off x="1191" y="2311"/>
              <a:ext cx="134" cy="7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706" name="Oval 58"/>
            <p:cNvSpPr>
              <a:spLocks noChangeArrowheads="1"/>
            </p:cNvSpPr>
            <p:nvPr/>
          </p:nvSpPr>
          <p:spPr bwMode="hidden">
            <a:xfrm>
              <a:off x="1154" y="2047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707" name="Oval 59"/>
            <p:cNvSpPr>
              <a:spLocks noChangeArrowheads="1"/>
            </p:cNvSpPr>
            <p:nvPr/>
          </p:nvSpPr>
          <p:spPr bwMode="hidden">
            <a:xfrm>
              <a:off x="1142" y="1803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708" name="Oval 60"/>
            <p:cNvSpPr>
              <a:spLocks noChangeArrowheads="1"/>
            </p:cNvSpPr>
            <p:nvPr/>
          </p:nvSpPr>
          <p:spPr bwMode="hidden">
            <a:xfrm>
              <a:off x="1500" y="1912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709" name="Oval 61"/>
            <p:cNvSpPr>
              <a:spLocks noChangeArrowheads="1"/>
            </p:cNvSpPr>
            <p:nvPr/>
          </p:nvSpPr>
          <p:spPr bwMode="hidden">
            <a:xfrm>
              <a:off x="1804" y="1801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710" name="Oval 62"/>
            <p:cNvSpPr>
              <a:spLocks noChangeArrowheads="1"/>
            </p:cNvSpPr>
            <p:nvPr/>
          </p:nvSpPr>
          <p:spPr bwMode="hidden">
            <a:xfrm>
              <a:off x="2159" y="1905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711" name="Oval 63"/>
            <p:cNvSpPr>
              <a:spLocks noChangeArrowheads="1"/>
            </p:cNvSpPr>
            <p:nvPr/>
          </p:nvSpPr>
          <p:spPr bwMode="hidden">
            <a:xfrm>
              <a:off x="2432" y="1787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712" name="Oval 64"/>
            <p:cNvSpPr>
              <a:spLocks noChangeArrowheads="1"/>
            </p:cNvSpPr>
            <p:nvPr/>
          </p:nvSpPr>
          <p:spPr bwMode="hidden">
            <a:xfrm>
              <a:off x="470" y="203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713" name="Oval 65"/>
            <p:cNvSpPr>
              <a:spLocks noChangeArrowheads="1"/>
            </p:cNvSpPr>
            <p:nvPr/>
          </p:nvSpPr>
          <p:spPr bwMode="hidden">
            <a:xfrm>
              <a:off x="68" y="2166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714" name="Oval 66"/>
            <p:cNvSpPr>
              <a:spLocks noChangeArrowheads="1"/>
            </p:cNvSpPr>
            <p:nvPr/>
          </p:nvSpPr>
          <p:spPr bwMode="hidden">
            <a:xfrm>
              <a:off x="798" y="1916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715" name="Oval 67"/>
            <p:cNvSpPr>
              <a:spLocks noChangeArrowheads="1"/>
            </p:cNvSpPr>
            <p:nvPr/>
          </p:nvSpPr>
          <p:spPr bwMode="hidden">
            <a:xfrm>
              <a:off x="455" y="1797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716" name="Oval 68"/>
            <p:cNvSpPr>
              <a:spLocks noChangeArrowheads="1"/>
            </p:cNvSpPr>
            <p:nvPr/>
          </p:nvSpPr>
          <p:spPr bwMode="hidden">
            <a:xfrm>
              <a:off x="113" y="1901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717" name="Oval 69"/>
            <p:cNvSpPr>
              <a:spLocks noChangeArrowheads="1"/>
            </p:cNvSpPr>
            <p:nvPr/>
          </p:nvSpPr>
          <p:spPr bwMode="hidden">
            <a:xfrm>
              <a:off x="432" y="2323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718" name="Oval 70"/>
            <p:cNvSpPr>
              <a:spLocks noChangeArrowheads="1"/>
            </p:cNvSpPr>
            <p:nvPr/>
          </p:nvSpPr>
          <p:spPr bwMode="hidden">
            <a:xfrm>
              <a:off x="814" y="2178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719" name="Oval 71"/>
            <p:cNvSpPr>
              <a:spLocks noChangeArrowheads="1"/>
            </p:cNvSpPr>
            <p:nvPr/>
          </p:nvSpPr>
          <p:spPr bwMode="hidden">
            <a:xfrm>
              <a:off x="789" y="2472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720" name="Oval 72"/>
            <p:cNvSpPr>
              <a:spLocks noChangeArrowheads="1"/>
            </p:cNvSpPr>
            <p:nvPr/>
          </p:nvSpPr>
          <p:spPr bwMode="hidden">
            <a:xfrm>
              <a:off x="2544" y="2015"/>
              <a:ext cx="140" cy="7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721" name="Oval 73"/>
            <p:cNvSpPr>
              <a:spLocks noChangeArrowheads="1"/>
            </p:cNvSpPr>
            <p:nvPr/>
          </p:nvSpPr>
          <p:spPr bwMode="hidden">
            <a:xfrm>
              <a:off x="1457" y="1700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722" name="Oval 74"/>
            <p:cNvSpPr>
              <a:spLocks noChangeArrowheads="1"/>
            </p:cNvSpPr>
            <p:nvPr/>
          </p:nvSpPr>
          <p:spPr bwMode="hidden">
            <a:xfrm>
              <a:off x="1747" y="1599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723" name="Oval 75"/>
            <p:cNvSpPr>
              <a:spLocks noChangeArrowheads="1"/>
            </p:cNvSpPr>
            <p:nvPr/>
          </p:nvSpPr>
          <p:spPr bwMode="hidden">
            <a:xfrm>
              <a:off x="1385" y="1506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724" name="Oval 76"/>
            <p:cNvSpPr>
              <a:spLocks noChangeArrowheads="1"/>
            </p:cNvSpPr>
            <p:nvPr/>
          </p:nvSpPr>
          <p:spPr bwMode="hidden">
            <a:xfrm>
              <a:off x="1093" y="1595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725" name="Oval 77"/>
            <p:cNvSpPr>
              <a:spLocks noChangeArrowheads="1"/>
            </p:cNvSpPr>
            <p:nvPr/>
          </p:nvSpPr>
          <p:spPr bwMode="hidden">
            <a:xfrm>
              <a:off x="792" y="1690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726" name="Oval 78"/>
            <p:cNvSpPr>
              <a:spLocks noChangeArrowheads="1"/>
            </p:cNvSpPr>
            <p:nvPr/>
          </p:nvSpPr>
          <p:spPr bwMode="hidden">
            <a:xfrm>
              <a:off x="2011" y="1512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727" name="Oval 79"/>
            <p:cNvSpPr>
              <a:spLocks noChangeArrowheads="1"/>
            </p:cNvSpPr>
            <p:nvPr/>
          </p:nvSpPr>
          <p:spPr bwMode="hidden">
            <a:xfrm>
              <a:off x="2087" y="1696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728" name="Oval 80"/>
            <p:cNvSpPr>
              <a:spLocks noChangeArrowheads="1"/>
            </p:cNvSpPr>
            <p:nvPr/>
          </p:nvSpPr>
          <p:spPr bwMode="hidden">
            <a:xfrm>
              <a:off x="2345" y="1601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729" name="Oval 81"/>
            <p:cNvSpPr>
              <a:spLocks noChangeArrowheads="1"/>
            </p:cNvSpPr>
            <p:nvPr/>
          </p:nvSpPr>
          <p:spPr bwMode="hidden">
            <a:xfrm>
              <a:off x="2684" y="1686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730" name="Oval 82"/>
            <p:cNvSpPr>
              <a:spLocks noChangeArrowheads="1"/>
            </p:cNvSpPr>
            <p:nvPr/>
          </p:nvSpPr>
          <p:spPr bwMode="hidden">
            <a:xfrm>
              <a:off x="806" y="1512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731" name="Oval 83"/>
            <p:cNvSpPr>
              <a:spLocks noChangeArrowheads="1"/>
            </p:cNvSpPr>
            <p:nvPr/>
          </p:nvSpPr>
          <p:spPr bwMode="hidden">
            <a:xfrm>
              <a:off x="495" y="1597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732" name="Oval 84"/>
            <p:cNvSpPr>
              <a:spLocks noChangeArrowheads="1"/>
            </p:cNvSpPr>
            <p:nvPr/>
          </p:nvSpPr>
          <p:spPr bwMode="hidden">
            <a:xfrm>
              <a:off x="228" y="1508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733" name="Oval 85"/>
            <p:cNvSpPr>
              <a:spLocks noChangeArrowheads="1"/>
            </p:cNvSpPr>
            <p:nvPr/>
          </p:nvSpPr>
          <p:spPr bwMode="hidden">
            <a:xfrm>
              <a:off x="157" y="1698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734" name="Oval 86"/>
            <p:cNvSpPr>
              <a:spLocks noChangeArrowheads="1"/>
            </p:cNvSpPr>
            <p:nvPr/>
          </p:nvSpPr>
          <p:spPr bwMode="hidden">
            <a:xfrm>
              <a:off x="2887" y="1595"/>
              <a:ext cx="124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735" name="Oval 87"/>
            <p:cNvSpPr>
              <a:spLocks noChangeArrowheads="1"/>
            </p:cNvSpPr>
            <p:nvPr/>
          </p:nvSpPr>
          <p:spPr bwMode="hidden">
            <a:xfrm>
              <a:off x="3079" y="1511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736" name="Oval 88"/>
            <p:cNvSpPr>
              <a:spLocks noChangeArrowheads="1"/>
            </p:cNvSpPr>
            <p:nvPr/>
          </p:nvSpPr>
          <p:spPr bwMode="hidden">
            <a:xfrm>
              <a:off x="3270" y="1688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737" name="Oval 89"/>
            <p:cNvSpPr>
              <a:spLocks noChangeArrowheads="1"/>
            </p:cNvSpPr>
            <p:nvPr/>
          </p:nvSpPr>
          <p:spPr bwMode="hidden">
            <a:xfrm>
              <a:off x="3453" y="1599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738" name="Oval 90"/>
            <p:cNvSpPr>
              <a:spLocks noChangeArrowheads="1"/>
            </p:cNvSpPr>
            <p:nvPr/>
          </p:nvSpPr>
          <p:spPr bwMode="hidden">
            <a:xfrm>
              <a:off x="3651" y="1506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739" name="Oval 91"/>
            <p:cNvSpPr>
              <a:spLocks noChangeArrowheads="1"/>
            </p:cNvSpPr>
            <p:nvPr/>
          </p:nvSpPr>
          <p:spPr bwMode="hidden">
            <a:xfrm>
              <a:off x="4251" y="1513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740" name="Oval 92"/>
            <p:cNvSpPr>
              <a:spLocks noChangeArrowheads="1"/>
            </p:cNvSpPr>
            <p:nvPr/>
          </p:nvSpPr>
          <p:spPr bwMode="hidden">
            <a:xfrm>
              <a:off x="3901" y="1701"/>
              <a:ext cx="128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741" name="Oval 93"/>
            <p:cNvSpPr>
              <a:spLocks noChangeArrowheads="1"/>
            </p:cNvSpPr>
            <p:nvPr/>
          </p:nvSpPr>
          <p:spPr bwMode="hidden">
            <a:xfrm>
              <a:off x="4086" y="1608"/>
              <a:ext cx="128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742" name="Oval 94"/>
            <p:cNvSpPr>
              <a:spLocks noChangeArrowheads="1"/>
            </p:cNvSpPr>
            <p:nvPr/>
          </p:nvSpPr>
          <p:spPr bwMode="hidden">
            <a:xfrm>
              <a:off x="1282" y="3653"/>
              <a:ext cx="196" cy="11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743" name="Oval 95"/>
            <p:cNvSpPr>
              <a:spLocks noChangeArrowheads="1"/>
            </p:cNvSpPr>
            <p:nvPr/>
          </p:nvSpPr>
          <p:spPr bwMode="hidden">
            <a:xfrm>
              <a:off x="707" y="4014"/>
              <a:ext cx="191" cy="11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744" name="Oval 96"/>
            <p:cNvSpPr>
              <a:spLocks noChangeArrowheads="1"/>
            </p:cNvSpPr>
            <p:nvPr/>
          </p:nvSpPr>
          <p:spPr bwMode="hidden">
            <a:xfrm>
              <a:off x="2229" y="3090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745" name="Oval 97"/>
            <p:cNvSpPr>
              <a:spLocks noChangeArrowheads="1"/>
            </p:cNvSpPr>
            <p:nvPr/>
          </p:nvSpPr>
          <p:spPr bwMode="hidden">
            <a:xfrm>
              <a:off x="2604" y="2867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746" name="Oval 98"/>
            <p:cNvSpPr>
              <a:spLocks noChangeArrowheads="1"/>
            </p:cNvSpPr>
            <p:nvPr/>
          </p:nvSpPr>
          <p:spPr bwMode="hidden">
            <a:xfrm>
              <a:off x="2907" y="2668"/>
              <a:ext cx="156" cy="84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747" name="Oval 99"/>
            <p:cNvSpPr>
              <a:spLocks noChangeArrowheads="1"/>
            </p:cNvSpPr>
            <p:nvPr/>
          </p:nvSpPr>
          <p:spPr bwMode="hidden">
            <a:xfrm>
              <a:off x="3248" y="2454"/>
              <a:ext cx="150" cy="9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748" name="Oval 100"/>
            <p:cNvSpPr>
              <a:spLocks noChangeArrowheads="1"/>
            </p:cNvSpPr>
            <p:nvPr/>
          </p:nvSpPr>
          <p:spPr bwMode="hidden">
            <a:xfrm>
              <a:off x="1801" y="3360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749" name="Oval 101"/>
            <p:cNvSpPr>
              <a:spLocks noChangeArrowheads="1"/>
            </p:cNvSpPr>
            <p:nvPr/>
          </p:nvSpPr>
          <p:spPr bwMode="hidden">
            <a:xfrm>
              <a:off x="3512" y="230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750" name="Oval 102"/>
            <p:cNvSpPr>
              <a:spLocks noChangeArrowheads="1"/>
            </p:cNvSpPr>
            <p:nvPr/>
          </p:nvSpPr>
          <p:spPr bwMode="hidden">
            <a:xfrm>
              <a:off x="3980" y="2014"/>
              <a:ext cx="134" cy="7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751" name="Oval 103"/>
            <p:cNvSpPr>
              <a:spLocks noChangeArrowheads="1"/>
            </p:cNvSpPr>
            <p:nvPr/>
          </p:nvSpPr>
          <p:spPr bwMode="hidden">
            <a:xfrm>
              <a:off x="3753" y="2158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752" name="Oval 104"/>
            <p:cNvSpPr>
              <a:spLocks noChangeArrowheads="1"/>
            </p:cNvSpPr>
            <p:nvPr/>
          </p:nvSpPr>
          <p:spPr bwMode="hidden">
            <a:xfrm>
              <a:off x="4176" y="1898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753" name="Oval 105"/>
            <p:cNvSpPr>
              <a:spLocks noChangeArrowheads="1"/>
            </p:cNvSpPr>
            <p:nvPr/>
          </p:nvSpPr>
          <p:spPr bwMode="hidden">
            <a:xfrm>
              <a:off x="4338" y="1797"/>
              <a:ext cx="129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754" name="Oval 106"/>
            <p:cNvSpPr>
              <a:spLocks noChangeArrowheads="1"/>
            </p:cNvSpPr>
            <p:nvPr/>
          </p:nvSpPr>
          <p:spPr bwMode="hidden">
            <a:xfrm>
              <a:off x="4505" y="1700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755" name="Oval 107"/>
            <p:cNvSpPr>
              <a:spLocks noChangeArrowheads="1"/>
            </p:cNvSpPr>
            <p:nvPr/>
          </p:nvSpPr>
          <p:spPr bwMode="hidden">
            <a:xfrm>
              <a:off x="4661" y="1603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756" name="Oval 108"/>
            <p:cNvSpPr>
              <a:spLocks noChangeArrowheads="1"/>
            </p:cNvSpPr>
            <p:nvPr/>
          </p:nvSpPr>
          <p:spPr bwMode="hidden">
            <a:xfrm>
              <a:off x="4803" y="1512"/>
              <a:ext cx="128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757" name="Oval 109"/>
            <p:cNvSpPr>
              <a:spLocks noChangeArrowheads="1"/>
            </p:cNvSpPr>
            <p:nvPr/>
          </p:nvSpPr>
          <p:spPr bwMode="hidden">
            <a:xfrm>
              <a:off x="4930" y="1431"/>
              <a:ext cx="111" cy="5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758" name="Oval 110"/>
            <p:cNvSpPr>
              <a:spLocks noChangeArrowheads="1"/>
            </p:cNvSpPr>
            <p:nvPr/>
          </p:nvSpPr>
          <p:spPr bwMode="hidden">
            <a:xfrm>
              <a:off x="3835" y="1430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759" name="Oval 111"/>
            <p:cNvSpPr>
              <a:spLocks noChangeArrowheads="1"/>
            </p:cNvSpPr>
            <p:nvPr/>
          </p:nvSpPr>
          <p:spPr bwMode="hidden">
            <a:xfrm>
              <a:off x="3286" y="1430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760" name="Oval 112"/>
            <p:cNvSpPr>
              <a:spLocks noChangeArrowheads="1"/>
            </p:cNvSpPr>
            <p:nvPr/>
          </p:nvSpPr>
          <p:spPr bwMode="hidden">
            <a:xfrm>
              <a:off x="2972" y="1366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761" name="Oval 113"/>
            <p:cNvSpPr>
              <a:spLocks noChangeArrowheads="1"/>
            </p:cNvSpPr>
            <p:nvPr/>
          </p:nvSpPr>
          <p:spPr bwMode="hidden">
            <a:xfrm>
              <a:off x="3152" y="1292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762" name="Oval 114"/>
            <p:cNvSpPr>
              <a:spLocks noChangeArrowheads="1"/>
            </p:cNvSpPr>
            <p:nvPr/>
          </p:nvSpPr>
          <p:spPr bwMode="hidden">
            <a:xfrm>
              <a:off x="3020" y="1170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763" name="Oval 115"/>
            <p:cNvSpPr>
              <a:spLocks noChangeArrowheads="1"/>
            </p:cNvSpPr>
            <p:nvPr/>
          </p:nvSpPr>
          <p:spPr bwMode="hidden">
            <a:xfrm>
              <a:off x="2443" y="1368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764" name="Oval 116"/>
            <p:cNvSpPr>
              <a:spLocks noChangeArrowheads="1"/>
            </p:cNvSpPr>
            <p:nvPr/>
          </p:nvSpPr>
          <p:spPr bwMode="hidden">
            <a:xfrm>
              <a:off x="2301" y="1220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765" name="Oval 117"/>
            <p:cNvSpPr>
              <a:spLocks noChangeArrowheads="1"/>
            </p:cNvSpPr>
            <p:nvPr/>
          </p:nvSpPr>
          <p:spPr bwMode="hidden">
            <a:xfrm>
              <a:off x="2095" y="1284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766" name="Oval 118"/>
            <p:cNvSpPr>
              <a:spLocks noChangeArrowheads="1"/>
            </p:cNvSpPr>
            <p:nvPr/>
          </p:nvSpPr>
          <p:spPr bwMode="hidden">
            <a:xfrm>
              <a:off x="2228" y="1442"/>
              <a:ext cx="111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767" name="Oval 119"/>
            <p:cNvSpPr>
              <a:spLocks noChangeArrowheads="1"/>
            </p:cNvSpPr>
            <p:nvPr/>
          </p:nvSpPr>
          <p:spPr bwMode="hidden">
            <a:xfrm>
              <a:off x="1109" y="1424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768" name="Oval 120"/>
            <p:cNvSpPr>
              <a:spLocks noChangeArrowheads="1"/>
            </p:cNvSpPr>
            <p:nvPr/>
          </p:nvSpPr>
          <p:spPr bwMode="hidden">
            <a:xfrm>
              <a:off x="611" y="1284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769" name="Oval 121"/>
            <p:cNvSpPr>
              <a:spLocks noChangeArrowheads="1"/>
            </p:cNvSpPr>
            <p:nvPr/>
          </p:nvSpPr>
          <p:spPr bwMode="hidden">
            <a:xfrm>
              <a:off x="305" y="1358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770" name="Oval 122"/>
            <p:cNvSpPr>
              <a:spLocks noChangeArrowheads="1"/>
            </p:cNvSpPr>
            <p:nvPr/>
          </p:nvSpPr>
          <p:spPr bwMode="hidden">
            <a:xfrm>
              <a:off x="156" y="1154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771" name="Oval 123"/>
            <p:cNvSpPr>
              <a:spLocks noChangeArrowheads="1"/>
            </p:cNvSpPr>
            <p:nvPr/>
          </p:nvSpPr>
          <p:spPr bwMode="hidden">
            <a:xfrm>
              <a:off x="4538" y="1365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772" name="Oval 124"/>
            <p:cNvSpPr>
              <a:spLocks noChangeArrowheads="1"/>
            </p:cNvSpPr>
            <p:nvPr/>
          </p:nvSpPr>
          <p:spPr bwMode="hidden">
            <a:xfrm>
              <a:off x="4407" y="1440"/>
              <a:ext cx="105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773" name="Oval 125"/>
            <p:cNvSpPr>
              <a:spLocks noChangeArrowheads="1"/>
            </p:cNvSpPr>
            <p:nvPr/>
          </p:nvSpPr>
          <p:spPr bwMode="hidden">
            <a:xfrm>
              <a:off x="3992" y="1356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774" name="Oval 126"/>
            <p:cNvSpPr>
              <a:spLocks noChangeArrowheads="1"/>
            </p:cNvSpPr>
            <p:nvPr/>
          </p:nvSpPr>
          <p:spPr bwMode="hidden">
            <a:xfrm>
              <a:off x="3466" y="1356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775" name="Oval 127"/>
            <p:cNvSpPr>
              <a:spLocks noChangeArrowheads="1"/>
            </p:cNvSpPr>
            <p:nvPr/>
          </p:nvSpPr>
          <p:spPr bwMode="hidden">
            <a:xfrm>
              <a:off x="2852" y="1228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776" name="Oval 128"/>
            <p:cNvSpPr>
              <a:spLocks noChangeArrowheads="1"/>
            </p:cNvSpPr>
            <p:nvPr/>
          </p:nvSpPr>
          <p:spPr bwMode="hidden">
            <a:xfrm>
              <a:off x="2678" y="1109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777" name="Oval 129"/>
            <p:cNvSpPr>
              <a:spLocks noChangeArrowheads="1"/>
            </p:cNvSpPr>
            <p:nvPr/>
          </p:nvSpPr>
          <p:spPr bwMode="hidden">
            <a:xfrm>
              <a:off x="2859" y="1045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778" name="Oval 130"/>
            <p:cNvSpPr>
              <a:spLocks noChangeArrowheads="1"/>
            </p:cNvSpPr>
            <p:nvPr/>
          </p:nvSpPr>
          <p:spPr bwMode="hidden">
            <a:xfrm>
              <a:off x="1942" y="104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779" name="Oval 131"/>
            <p:cNvSpPr>
              <a:spLocks noChangeArrowheads="1"/>
            </p:cNvSpPr>
            <p:nvPr/>
          </p:nvSpPr>
          <p:spPr bwMode="hidden">
            <a:xfrm>
              <a:off x="1088" y="1277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780" name="Oval 132"/>
            <p:cNvSpPr>
              <a:spLocks noChangeArrowheads="1"/>
            </p:cNvSpPr>
            <p:nvPr/>
          </p:nvSpPr>
          <p:spPr bwMode="hidden">
            <a:xfrm>
              <a:off x="827" y="135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781" name="Oval 133"/>
            <p:cNvSpPr>
              <a:spLocks noChangeArrowheads="1"/>
            </p:cNvSpPr>
            <p:nvPr/>
          </p:nvSpPr>
          <p:spPr bwMode="hidden">
            <a:xfrm>
              <a:off x="537" y="1428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782" name="Oval 134"/>
            <p:cNvSpPr>
              <a:spLocks noChangeArrowheads="1"/>
            </p:cNvSpPr>
            <p:nvPr/>
          </p:nvSpPr>
          <p:spPr bwMode="hidden">
            <a:xfrm>
              <a:off x="635" y="106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783" name="Oval 135"/>
            <p:cNvSpPr>
              <a:spLocks noChangeArrowheads="1"/>
            </p:cNvSpPr>
            <p:nvPr/>
          </p:nvSpPr>
          <p:spPr bwMode="hidden">
            <a:xfrm>
              <a:off x="1540" y="105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784" name="Oval 136"/>
            <p:cNvSpPr>
              <a:spLocks noChangeArrowheads="1"/>
            </p:cNvSpPr>
            <p:nvPr/>
          </p:nvSpPr>
          <p:spPr bwMode="hidden">
            <a:xfrm>
              <a:off x="1120" y="1063"/>
              <a:ext cx="105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785" name="Oval 137"/>
            <p:cNvSpPr>
              <a:spLocks noChangeArrowheads="1"/>
            </p:cNvSpPr>
            <p:nvPr/>
          </p:nvSpPr>
          <p:spPr bwMode="hidden">
            <a:xfrm>
              <a:off x="4131" y="1284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786" name="Oval 138"/>
            <p:cNvSpPr>
              <a:spLocks noChangeArrowheads="1"/>
            </p:cNvSpPr>
            <p:nvPr/>
          </p:nvSpPr>
          <p:spPr bwMode="hidden">
            <a:xfrm>
              <a:off x="3477" y="1163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787" name="Oval 139"/>
            <p:cNvSpPr>
              <a:spLocks noChangeArrowheads="1"/>
            </p:cNvSpPr>
            <p:nvPr/>
          </p:nvSpPr>
          <p:spPr bwMode="hidden">
            <a:xfrm>
              <a:off x="3315" y="1229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788" name="Oval 140"/>
            <p:cNvSpPr>
              <a:spLocks noChangeArrowheads="1"/>
            </p:cNvSpPr>
            <p:nvPr/>
          </p:nvSpPr>
          <p:spPr bwMode="hidden">
            <a:xfrm>
              <a:off x="3174" y="1112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789" name="Oval 141"/>
            <p:cNvSpPr>
              <a:spLocks noChangeArrowheads="1"/>
            </p:cNvSpPr>
            <p:nvPr/>
          </p:nvSpPr>
          <p:spPr bwMode="hidden">
            <a:xfrm>
              <a:off x="2396" y="1051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790" name="Oval 142"/>
            <p:cNvSpPr>
              <a:spLocks noChangeArrowheads="1"/>
            </p:cNvSpPr>
            <p:nvPr/>
          </p:nvSpPr>
          <p:spPr bwMode="hidden">
            <a:xfrm>
              <a:off x="2769" y="1446"/>
              <a:ext cx="111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791" name="Oval 143"/>
            <p:cNvSpPr>
              <a:spLocks noChangeArrowheads="1"/>
            </p:cNvSpPr>
            <p:nvPr/>
          </p:nvSpPr>
          <p:spPr bwMode="hidden">
            <a:xfrm>
              <a:off x="2656" y="1294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792" name="Oval 144"/>
            <p:cNvSpPr>
              <a:spLocks noChangeArrowheads="1"/>
            </p:cNvSpPr>
            <p:nvPr/>
          </p:nvSpPr>
          <p:spPr bwMode="hidden">
            <a:xfrm>
              <a:off x="2501" y="1159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793" name="Oval 145"/>
            <p:cNvSpPr>
              <a:spLocks noChangeArrowheads="1"/>
            </p:cNvSpPr>
            <p:nvPr/>
          </p:nvSpPr>
          <p:spPr bwMode="hidden">
            <a:xfrm>
              <a:off x="2222" y="1101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794" name="Oval 146"/>
            <p:cNvSpPr>
              <a:spLocks noChangeArrowheads="1"/>
            </p:cNvSpPr>
            <p:nvPr/>
          </p:nvSpPr>
          <p:spPr bwMode="hidden">
            <a:xfrm>
              <a:off x="2029" y="1162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795" name="Oval 147"/>
            <p:cNvSpPr>
              <a:spLocks noChangeArrowheads="1"/>
            </p:cNvSpPr>
            <p:nvPr/>
          </p:nvSpPr>
          <p:spPr bwMode="hidden">
            <a:xfrm>
              <a:off x="1875" y="1356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796" name="Oval 148"/>
            <p:cNvSpPr>
              <a:spLocks noChangeArrowheads="1"/>
            </p:cNvSpPr>
            <p:nvPr/>
          </p:nvSpPr>
          <p:spPr bwMode="hidden">
            <a:xfrm>
              <a:off x="1809" y="1223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797" name="Oval 149"/>
            <p:cNvSpPr>
              <a:spLocks noChangeArrowheads="1"/>
            </p:cNvSpPr>
            <p:nvPr/>
          </p:nvSpPr>
          <p:spPr bwMode="hidden">
            <a:xfrm>
              <a:off x="1738" y="1098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798" name="Oval 150"/>
            <p:cNvSpPr>
              <a:spLocks noChangeArrowheads="1"/>
            </p:cNvSpPr>
            <p:nvPr/>
          </p:nvSpPr>
          <p:spPr bwMode="hidden">
            <a:xfrm>
              <a:off x="1583" y="1289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799" name="Oval 151"/>
            <p:cNvSpPr>
              <a:spLocks noChangeArrowheads="1"/>
            </p:cNvSpPr>
            <p:nvPr/>
          </p:nvSpPr>
          <p:spPr bwMode="hidden">
            <a:xfrm>
              <a:off x="1379" y="1343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800" name="Oval 152"/>
            <p:cNvSpPr>
              <a:spLocks noChangeArrowheads="1"/>
            </p:cNvSpPr>
            <p:nvPr/>
          </p:nvSpPr>
          <p:spPr bwMode="hidden">
            <a:xfrm>
              <a:off x="1529" y="1156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801" name="Oval 153"/>
            <p:cNvSpPr>
              <a:spLocks noChangeArrowheads="1"/>
            </p:cNvSpPr>
            <p:nvPr/>
          </p:nvSpPr>
          <p:spPr bwMode="hidden">
            <a:xfrm>
              <a:off x="1294" y="1222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802" name="Oval 154"/>
            <p:cNvSpPr>
              <a:spLocks noChangeArrowheads="1"/>
            </p:cNvSpPr>
            <p:nvPr/>
          </p:nvSpPr>
          <p:spPr bwMode="hidden">
            <a:xfrm>
              <a:off x="1314" y="1112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803" name="Oval 155"/>
            <p:cNvSpPr>
              <a:spLocks noChangeArrowheads="1"/>
            </p:cNvSpPr>
            <p:nvPr/>
          </p:nvSpPr>
          <p:spPr bwMode="hidden">
            <a:xfrm>
              <a:off x="1082" y="1166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804" name="Oval 156"/>
            <p:cNvSpPr>
              <a:spLocks noChangeArrowheads="1"/>
            </p:cNvSpPr>
            <p:nvPr/>
          </p:nvSpPr>
          <p:spPr bwMode="hidden">
            <a:xfrm>
              <a:off x="877" y="1121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805" name="Oval 157"/>
            <p:cNvSpPr>
              <a:spLocks noChangeArrowheads="1"/>
            </p:cNvSpPr>
            <p:nvPr/>
          </p:nvSpPr>
          <p:spPr bwMode="hidden">
            <a:xfrm>
              <a:off x="875" y="1216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806" name="Oval 158"/>
            <p:cNvSpPr>
              <a:spLocks noChangeArrowheads="1"/>
            </p:cNvSpPr>
            <p:nvPr/>
          </p:nvSpPr>
          <p:spPr bwMode="hidden">
            <a:xfrm>
              <a:off x="680" y="1170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807" name="Oval 159"/>
            <p:cNvSpPr>
              <a:spLocks noChangeArrowheads="1"/>
            </p:cNvSpPr>
            <p:nvPr/>
          </p:nvSpPr>
          <p:spPr bwMode="hidden">
            <a:xfrm>
              <a:off x="411" y="1232"/>
              <a:ext cx="111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808" name="Oval 160"/>
            <p:cNvSpPr>
              <a:spLocks noChangeArrowheads="1"/>
            </p:cNvSpPr>
            <p:nvPr/>
          </p:nvSpPr>
          <p:spPr bwMode="hidden">
            <a:xfrm>
              <a:off x="434" y="1100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809" name="Oval 161"/>
            <p:cNvSpPr>
              <a:spLocks noChangeArrowheads="1"/>
            </p:cNvSpPr>
            <p:nvPr/>
          </p:nvSpPr>
          <p:spPr bwMode="hidden">
            <a:xfrm>
              <a:off x="119" y="1312"/>
              <a:ext cx="111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810" name="Oval 162"/>
            <p:cNvSpPr>
              <a:spLocks noChangeArrowheads="1"/>
            </p:cNvSpPr>
            <p:nvPr/>
          </p:nvSpPr>
          <p:spPr bwMode="hidden">
            <a:xfrm>
              <a:off x="858" y="1001"/>
              <a:ext cx="101" cy="38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811" name="Oval 163"/>
            <p:cNvSpPr>
              <a:spLocks noChangeArrowheads="1"/>
            </p:cNvSpPr>
            <p:nvPr/>
          </p:nvSpPr>
          <p:spPr bwMode="hidden">
            <a:xfrm>
              <a:off x="1341" y="1013"/>
              <a:ext cx="101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812" name="Oval 164"/>
            <p:cNvSpPr>
              <a:spLocks noChangeArrowheads="1"/>
            </p:cNvSpPr>
            <p:nvPr/>
          </p:nvSpPr>
          <p:spPr bwMode="hidden">
            <a:xfrm>
              <a:off x="1739" y="1008"/>
              <a:ext cx="101" cy="38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813" name="Oval 165"/>
            <p:cNvSpPr>
              <a:spLocks noChangeArrowheads="1"/>
            </p:cNvSpPr>
            <p:nvPr/>
          </p:nvSpPr>
          <p:spPr bwMode="hidden">
            <a:xfrm>
              <a:off x="2116" y="1001"/>
              <a:ext cx="100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814" name="Oval 166"/>
            <p:cNvSpPr>
              <a:spLocks noChangeArrowheads="1"/>
            </p:cNvSpPr>
            <p:nvPr/>
          </p:nvSpPr>
          <p:spPr bwMode="hidden">
            <a:xfrm>
              <a:off x="2320" y="941"/>
              <a:ext cx="101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815" name="Oval 167"/>
            <p:cNvSpPr>
              <a:spLocks noChangeArrowheads="1"/>
            </p:cNvSpPr>
            <p:nvPr/>
          </p:nvSpPr>
          <p:spPr bwMode="hidden">
            <a:xfrm>
              <a:off x="2601" y="995"/>
              <a:ext cx="101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816" name="Oval 168"/>
            <p:cNvSpPr>
              <a:spLocks noChangeArrowheads="1"/>
            </p:cNvSpPr>
            <p:nvPr/>
          </p:nvSpPr>
          <p:spPr bwMode="hidden">
            <a:xfrm>
              <a:off x="1667" y="1420"/>
              <a:ext cx="106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817" name="Oval 169"/>
            <p:cNvSpPr>
              <a:spLocks noChangeArrowheads="1"/>
            </p:cNvSpPr>
            <p:nvPr/>
          </p:nvSpPr>
          <p:spPr bwMode="hidden">
            <a:xfrm>
              <a:off x="2557" y="1516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818" name="Oval 170"/>
            <p:cNvSpPr>
              <a:spLocks noChangeArrowheads="1"/>
            </p:cNvSpPr>
            <p:nvPr/>
          </p:nvSpPr>
          <p:spPr bwMode="hidden">
            <a:xfrm>
              <a:off x="3619" y="1287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819" name="Oval 171"/>
            <p:cNvSpPr>
              <a:spLocks noChangeArrowheads="1"/>
            </p:cNvSpPr>
            <p:nvPr/>
          </p:nvSpPr>
          <p:spPr bwMode="hidden">
            <a:xfrm>
              <a:off x="3791" y="1212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820" name="Oval 172"/>
            <p:cNvSpPr>
              <a:spLocks noChangeArrowheads="1"/>
            </p:cNvSpPr>
            <p:nvPr/>
          </p:nvSpPr>
          <p:spPr bwMode="hidden">
            <a:xfrm>
              <a:off x="2134" y="908"/>
              <a:ext cx="79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821" name="Oval 173"/>
            <p:cNvSpPr>
              <a:spLocks noChangeArrowheads="1"/>
            </p:cNvSpPr>
            <p:nvPr/>
          </p:nvSpPr>
          <p:spPr bwMode="hidden">
            <a:xfrm>
              <a:off x="1264" y="908"/>
              <a:ext cx="79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822" name="Oval 174"/>
            <p:cNvSpPr>
              <a:spLocks noChangeArrowheads="1"/>
            </p:cNvSpPr>
            <p:nvPr/>
          </p:nvSpPr>
          <p:spPr bwMode="hidden">
            <a:xfrm>
              <a:off x="1471" y="869"/>
              <a:ext cx="79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823" name="Oval 175"/>
            <p:cNvSpPr>
              <a:spLocks noChangeArrowheads="1"/>
            </p:cNvSpPr>
            <p:nvPr/>
          </p:nvSpPr>
          <p:spPr bwMode="hidden">
            <a:xfrm>
              <a:off x="1650" y="824"/>
              <a:ext cx="83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824" name="Oval 176"/>
            <p:cNvSpPr>
              <a:spLocks noChangeArrowheads="1"/>
            </p:cNvSpPr>
            <p:nvPr/>
          </p:nvSpPr>
          <p:spPr bwMode="hidden">
            <a:xfrm>
              <a:off x="1918" y="869"/>
              <a:ext cx="84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825" name="Oval 177"/>
            <p:cNvSpPr>
              <a:spLocks noChangeArrowheads="1"/>
            </p:cNvSpPr>
            <p:nvPr/>
          </p:nvSpPr>
          <p:spPr bwMode="hidden">
            <a:xfrm>
              <a:off x="1720" y="923"/>
              <a:ext cx="83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826" name="Oval 178"/>
            <p:cNvSpPr>
              <a:spLocks noChangeArrowheads="1"/>
            </p:cNvSpPr>
            <p:nvPr/>
          </p:nvSpPr>
          <p:spPr bwMode="hidden">
            <a:xfrm>
              <a:off x="1913" y="957"/>
              <a:ext cx="95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827" name="Oval 179"/>
            <p:cNvSpPr>
              <a:spLocks noChangeArrowheads="1"/>
            </p:cNvSpPr>
            <p:nvPr/>
          </p:nvSpPr>
          <p:spPr bwMode="hidden">
            <a:xfrm>
              <a:off x="1541" y="962"/>
              <a:ext cx="89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828" name="Oval 180"/>
            <p:cNvSpPr>
              <a:spLocks noChangeArrowheads="1"/>
            </p:cNvSpPr>
            <p:nvPr/>
          </p:nvSpPr>
          <p:spPr bwMode="hidden">
            <a:xfrm>
              <a:off x="1076" y="953"/>
              <a:ext cx="10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829" name="Oval 181"/>
            <p:cNvSpPr>
              <a:spLocks noChangeArrowheads="1"/>
            </p:cNvSpPr>
            <p:nvPr/>
          </p:nvSpPr>
          <p:spPr bwMode="hidden">
            <a:xfrm>
              <a:off x="1983" y="4027"/>
              <a:ext cx="195" cy="10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830" name="Oval 182"/>
            <p:cNvSpPr>
              <a:spLocks noChangeArrowheads="1"/>
            </p:cNvSpPr>
            <p:nvPr/>
          </p:nvSpPr>
          <p:spPr bwMode="hidden">
            <a:xfrm>
              <a:off x="2460" y="3671"/>
              <a:ext cx="196" cy="11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831" name="Oval 183"/>
            <p:cNvSpPr>
              <a:spLocks noChangeArrowheads="1"/>
            </p:cNvSpPr>
            <p:nvPr/>
          </p:nvSpPr>
          <p:spPr bwMode="hidden">
            <a:xfrm>
              <a:off x="3238" y="3121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832" name="Oval 184"/>
            <p:cNvSpPr>
              <a:spLocks noChangeArrowheads="1"/>
            </p:cNvSpPr>
            <p:nvPr/>
          </p:nvSpPr>
          <p:spPr bwMode="hidden">
            <a:xfrm>
              <a:off x="3550" y="2880"/>
              <a:ext cx="157" cy="89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833" name="Oval 185"/>
            <p:cNvSpPr>
              <a:spLocks noChangeArrowheads="1"/>
            </p:cNvSpPr>
            <p:nvPr/>
          </p:nvSpPr>
          <p:spPr bwMode="hidden">
            <a:xfrm>
              <a:off x="2892" y="3377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834" name="Oval 186"/>
            <p:cNvSpPr>
              <a:spLocks noChangeArrowheads="1"/>
            </p:cNvSpPr>
            <p:nvPr/>
          </p:nvSpPr>
          <p:spPr bwMode="hidden">
            <a:xfrm>
              <a:off x="3869" y="2657"/>
              <a:ext cx="151" cy="84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835" name="Oval 187"/>
            <p:cNvSpPr>
              <a:spLocks noChangeArrowheads="1"/>
            </p:cNvSpPr>
            <p:nvPr/>
          </p:nvSpPr>
          <p:spPr bwMode="hidden">
            <a:xfrm>
              <a:off x="4090" y="2475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836" name="Oval 188"/>
            <p:cNvSpPr>
              <a:spLocks noChangeArrowheads="1"/>
            </p:cNvSpPr>
            <p:nvPr/>
          </p:nvSpPr>
          <p:spPr bwMode="hidden">
            <a:xfrm>
              <a:off x="4327" y="2314"/>
              <a:ext cx="134" cy="7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837" name="Oval 189"/>
            <p:cNvSpPr>
              <a:spLocks noChangeArrowheads="1"/>
            </p:cNvSpPr>
            <p:nvPr/>
          </p:nvSpPr>
          <p:spPr bwMode="hidden">
            <a:xfrm>
              <a:off x="4712" y="202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838" name="Oval 190"/>
            <p:cNvSpPr>
              <a:spLocks noChangeArrowheads="1"/>
            </p:cNvSpPr>
            <p:nvPr/>
          </p:nvSpPr>
          <p:spPr bwMode="hidden">
            <a:xfrm>
              <a:off x="4533" y="2162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839" name="Oval 191"/>
            <p:cNvSpPr>
              <a:spLocks noChangeArrowheads="1"/>
            </p:cNvSpPr>
            <p:nvPr/>
          </p:nvSpPr>
          <p:spPr bwMode="hidden">
            <a:xfrm>
              <a:off x="4863" y="1920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840" name="Oval 192"/>
            <p:cNvSpPr>
              <a:spLocks noChangeArrowheads="1"/>
            </p:cNvSpPr>
            <p:nvPr/>
          </p:nvSpPr>
          <p:spPr bwMode="hidden">
            <a:xfrm>
              <a:off x="5009" y="1807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841" name="Oval 193"/>
            <p:cNvSpPr>
              <a:spLocks noChangeArrowheads="1"/>
            </p:cNvSpPr>
            <p:nvPr/>
          </p:nvSpPr>
          <p:spPr bwMode="hidden">
            <a:xfrm>
              <a:off x="5161" y="1702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842" name="Oval 194"/>
            <p:cNvSpPr>
              <a:spLocks noChangeArrowheads="1"/>
            </p:cNvSpPr>
            <p:nvPr/>
          </p:nvSpPr>
          <p:spPr bwMode="hidden">
            <a:xfrm>
              <a:off x="5277" y="1614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843" name="Oval 195"/>
            <p:cNvSpPr>
              <a:spLocks noChangeArrowheads="1"/>
            </p:cNvSpPr>
            <p:nvPr/>
          </p:nvSpPr>
          <p:spPr bwMode="hidden">
            <a:xfrm>
              <a:off x="5398" y="1521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844" name="Oval 196"/>
            <p:cNvSpPr>
              <a:spLocks noChangeArrowheads="1"/>
            </p:cNvSpPr>
            <p:nvPr/>
          </p:nvSpPr>
          <p:spPr bwMode="hidden">
            <a:xfrm>
              <a:off x="3255" y="4071"/>
              <a:ext cx="196" cy="10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845" name="Oval 197"/>
            <p:cNvSpPr>
              <a:spLocks noChangeArrowheads="1"/>
            </p:cNvSpPr>
            <p:nvPr/>
          </p:nvSpPr>
          <p:spPr bwMode="hidden">
            <a:xfrm>
              <a:off x="3651" y="3693"/>
              <a:ext cx="196" cy="11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846" name="Oval 198"/>
            <p:cNvSpPr>
              <a:spLocks noChangeArrowheads="1"/>
            </p:cNvSpPr>
            <p:nvPr/>
          </p:nvSpPr>
          <p:spPr bwMode="hidden">
            <a:xfrm>
              <a:off x="4773" y="3705"/>
              <a:ext cx="201" cy="10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847" name="Oval 199"/>
            <p:cNvSpPr>
              <a:spLocks noChangeArrowheads="1"/>
            </p:cNvSpPr>
            <p:nvPr/>
          </p:nvSpPr>
          <p:spPr bwMode="hidden">
            <a:xfrm>
              <a:off x="4491" y="4049"/>
              <a:ext cx="196" cy="10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848" name="Oval 200"/>
            <p:cNvSpPr>
              <a:spLocks noChangeArrowheads="1"/>
            </p:cNvSpPr>
            <p:nvPr/>
          </p:nvSpPr>
          <p:spPr bwMode="hidden">
            <a:xfrm>
              <a:off x="3989" y="3396"/>
              <a:ext cx="168" cy="9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849" name="Oval 201"/>
            <p:cNvSpPr>
              <a:spLocks noChangeArrowheads="1"/>
            </p:cNvSpPr>
            <p:nvPr/>
          </p:nvSpPr>
          <p:spPr bwMode="hidden">
            <a:xfrm>
              <a:off x="4263" y="3141"/>
              <a:ext cx="167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850" name="Oval 202"/>
            <p:cNvSpPr>
              <a:spLocks noChangeArrowheads="1"/>
            </p:cNvSpPr>
            <p:nvPr/>
          </p:nvSpPr>
          <p:spPr bwMode="hidden">
            <a:xfrm>
              <a:off x="5044" y="3418"/>
              <a:ext cx="167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851" name="Oval 203"/>
            <p:cNvSpPr>
              <a:spLocks noChangeArrowheads="1"/>
            </p:cNvSpPr>
            <p:nvPr/>
          </p:nvSpPr>
          <p:spPr bwMode="hidden">
            <a:xfrm>
              <a:off x="4553" y="2873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852" name="Oval 204"/>
            <p:cNvSpPr>
              <a:spLocks noChangeArrowheads="1"/>
            </p:cNvSpPr>
            <p:nvPr/>
          </p:nvSpPr>
          <p:spPr bwMode="hidden">
            <a:xfrm>
              <a:off x="5293" y="3116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853" name="Oval 205"/>
            <p:cNvSpPr>
              <a:spLocks noChangeArrowheads="1"/>
            </p:cNvSpPr>
            <p:nvPr/>
          </p:nvSpPr>
          <p:spPr bwMode="hidden">
            <a:xfrm>
              <a:off x="5497" y="2879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854" name="Oval 206"/>
            <p:cNvSpPr>
              <a:spLocks noChangeArrowheads="1"/>
            </p:cNvSpPr>
            <p:nvPr/>
          </p:nvSpPr>
          <p:spPr bwMode="hidden">
            <a:xfrm>
              <a:off x="4772" y="2673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855" name="Oval 207"/>
            <p:cNvSpPr>
              <a:spLocks noChangeArrowheads="1"/>
            </p:cNvSpPr>
            <p:nvPr/>
          </p:nvSpPr>
          <p:spPr bwMode="hidden">
            <a:xfrm>
              <a:off x="4966" y="2488"/>
              <a:ext cx="156" cy="8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856" name="Oval 208"/>
            <p:cNvSpPr>
              <a:spLocks noChangeArrowheads="1"/>
            </p:cNvSpPr>
            <p:nvPr/>
          </p:nvSpPr>
          <p:spPr bwMode="hidden">
            <a:xfrm>
              <a:off x="5444" y="205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857" name="Oval 209"/>
            <p:cNvSpPr>
              <a:spLocks noChangeArrowheads="1"/>
            </p:cNvSpPr>
            <p:nvPr/>
          </p:nvSpPr>
          <p:spPr bwMode="hidden">
            <a:xfrm>
              <a:off x="5161" y="2314"/>
              <a:ext cx="140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858" name="Oval 210"/>
            <p:cNvSpPr>
              <a:spLocks noChangeArrowheads="1"/>
            </p:cNvSpPr>
            <p:nvPr/>
          </p:nvSpPr>
          <p:spPr bwMode="hidden">
            <a:xfrm>
              <a:off x="5318" y="2176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859" name="Oval 211"/>
            <p:cNvSpPr>
              <a:spLocks noChangeArrowheads="1"/>
            </p:cNvSpPr>
            <p:nvPr/>
          </p:nvSpPr>
          <p:spPr bwMode="hidden">
            <a:xfrm>
              <a:off x="5581" y="1933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860" name="Oval 212"/>
            <p:cNvSpPr>
              <a:spLocks noChangeArrowheads="1"/>
            </p:cNvSpPr>
            <p:nvPr/>
          </p:nvSpPr>
          <p:spPr bwMode="hidden">
            <a:xfrm>
              <a:off x="5689" y="1811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861" name="Oval 213"/>
            <p:cNvSpPr>
              <a:spLocks noChangeArrowheads="1"/>
            </p:cNvSpPr>
            <p:nvPr/>
          </p:nvSpPr>
          <p:spPr bwMode="hidden">
            <a:xfrm>
              <a:off x="5663" y="2680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862" name="Oval 214"/>
            <p:cNvSpPr>
              <a:spLocks noChangeArrowheads="1"/>
            </p:cNvSpPr>
            <p:nvPr/>
          </p:nvSpPr>
          <p:spPr bwMode="hidden">
            <a:xfrm>
              <a:off x="-65" y="2865"/>
              <a:ext cx="150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863" name="Oval 215"/>
            <p:cNvSpPr>
              <a:spLocks noChangeArrowheads="1"/>
            </p:cNvSpPr>
            <p:nvPr/>
          </p:nvSpPr>
          <p:spPr bwMode="hidden">
            <a:xfrm>
              <a:off x="2" y="2477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864" name="Oval 216"/>
            <p:cNvSpPr>
              <a:spLocks noChangeArrowheads="1"/>
            </p:cNvSpPr>
            <p:nvPr/>
          </p:nvSpPr>
          <p:spPr bwMode="hidden">
            <a:xfrm>
              <a:off x="-9" y="1436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865" name="Oval 217"/>
            <p:cNvSpPr>
              <a:spLocks noChangeArrowheads="1"/>
            </p:cNvSpPr>
            <p:nvPr/>
          </p:nvSpPr>
          <p:spPr bwMode="hidden">
            <a:xfrm>
              <a:off x="5624" y="4010"/>
              <a:ext cx="201" cy="10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7866" name="Rectangle 218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844675"/>
            <a:ext cx="7772400" cy="1736725"/>
          </a:xfrm>
        </p:spPr>
        <p:txBody>
          <a:bodyPr anchor="b" anchorCtr="1"/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27867" name="Rectangle 219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27868" name="Rectangle 220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27869" name="Rectangle 221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27870" name="Rectangle 222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3C8F13EE-2F03-437F-BE5F-C05BF9FE138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A9133AEF-34D7-41AD-B19E-36EA94216BE6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EE2CF7D1-DA21-4EC4-83AC-2C8B4203B2BE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3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3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C0F701F9-B4AB-4FC4-AEE7-32C1A5973B47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EB7E2CA8-05CE-43E5-B2A2-499F44CE6FBA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32DCF6B-C85B-48C7-A32C-FD3831D753FA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0BF9F52-D0BE-4D41-8073-70E36CB21B6D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23C92606-DFB1-4E00-AE4B-CD3034F8A371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01637888-EFE0-4468-9885-791DAAFFC003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061B16E7-D34A-4883-9F04-60C1BABAD7D2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94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94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948E250-CCF5-4E17-8929-880F875387E2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bg1">
                <a:gamma/>
                <a:shade val="46275"/>
                <a:invGamma/>
              </a:scheme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626" name="Group 2"/>
          <p:cNvGrpSpPr>
            <a:grpSpLocks/>
          </p:cNvGrpSpPr>
          <p:nvPr/>
        </p:nvGrpSpPr>
        <p:grpSpPr bwMode="auto">
          <a:xfrm>
            <a:off x="-496888" y="1308100"/>
            <a:ext cx="10429876" cy="5908675"/>
            <a:chOff x="-313" y="824"/>
            <a:chExt cx="6570" cy="3722"/>
          </a:xfrm>
        </p:grpSpPr>
        <p:sp>
          <p:nvSpPr>
            <p:cNvPr id="26627" name="Rectangle 3"/>
            <p:cNvSpPr>
              <a:spLocks noChangeArrowheads="1"/>
            </p:cNvSpPr>
            <p:nvPr userDrawn="1"/>
          </p:nvSpPr>
          <p:spPr bwMode="hidden">
            <a:xfrm rot="20798144" flipV="1">
              <a:off x="-14" y="1033"/>
              <a:ext cx="1744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/>
              <a:endParaRPr lang="ru-RU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26628" name="Rectangle 4"/>
            <p:cNvSpPr>
              <a:spLocks noChangeArrowheads="1"/>
            </p:cNvSpPr>
            <p:nvPr userDrawn="1"/>
          </p:nvSpPr>
          <p:spPr bwMode="hidden">
            <a:xfrm rot="20774366" flipV="1">
              <a:off x="-24" y="1127"/>
              <a:ext cx="2033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/>
              <a:endParaRPr lang="ru-RU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26629" name="Rectangle 5"/>
            <p:cNvSpPr>
              <a:spLocks noChangeArrowheads="1"/>
            </p:cNvSpPr>
            <p:nvPr userDrawn="1"/>
          </p:nvSpPr>
          <p:spPr bwMode="hidden">
            <a:xfrm rot="20757421" flipV="1">
              <a:off x="-27" y="1198"/>
              <a:ext cx="2246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/>
              <a:endParaRPr lang="ru-RU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26630" name="Rectangle 6"/>
            <p:cNvSpPr>
              <a:spLocks noChangeArrowheads="1"/>
            </p:cNvSpPr>
            <p:nvPr userDrawn="1"/>
          </p:nvSpPr>
          <p:spPr bwMode="hidden">
            <a:xfrm rot="20684206" flipV="1">
              <a:off x="-43" y="1283"/>
              <a:ext cx="2476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/>
              <a:endParaRPr lang="ru-RU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26631" name="Rectangle 7"/>
            <p:cNvSpPr>
              <a:spLocks noChangeArrowheads="1"/>
            </p:cNvSpPr>
            <p:nvPr userDrawn="1"/>
          </p:nvSpPr>
          <p:spPr bwMode="hidden">
            <a:xfrm rot="20631226" flipV="1">
              <a:off x="-51" y="1397"/>
              <a:ext cx="2770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/>
              <a:endParaRPr lang="ru-RU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26632" name="Rectangle 8"/>
            <p:cNvSpPr>
              <a:spLocks noChangeArrowheads="1"/>
            </p:cNvSpPr>
            <p:nvPr userDrawn="1"/>
          </p:nvSpPr>
          <p:spPr bwMode="hidden">
            <a:xfrm rot="20554235" flipV="1">
              <a:off x="-65" y="1523"/>
              <a:ext cx="3058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/>
              <a:endParaRPr lang="ru-RU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26633" name="Rectangle 9"/>
            <p:cNvSpPr>
              <a:spLocks noChangeArrowheads="1"/>
            </p:cNvSpPr>
            <p:nvPr userDrawn="1"/>
          </p:nvSpPr>
          <p:spPr bwMode="hidden">
            <a:xfrm rot="20466593" flipV="1">
              <a:off x="-93" y="1694"/>
              <a:ext cx="3403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/>
              <a:endParaRPr lang="ru-RU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26634" name="Rectangle 10"/>
            <p:cNvSpPr>
              <a:spLocks noChangeArrowheads="1"/>
            </p:cNvSpPr>
            <p:nvPr userDrawn="1"/>
          </p:nvSpPr>
          <p:spPr bwMode="hidden">
            <a:xfrm rot="20343219" flipV="1">
              <a:off x="-99" y="1863"/>
              <a:ext cx="374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/>
              <a:endParaRPr lang="ru-RU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26635" name="Rectangle 11"/>
            <p:cNvSpPr>
              <a:spLocks noChangeArrowheads="1"/>
            </p:cNvSpPr>
            <p:nvPr userDrawn="1"/>
          </p:nvSpPr>
          <p:spPr bwMode="hidden">
            <a:xfrm rot="20211065" flipV="1">
              <a:off x="-165" y="2053"/>
              <a:ext cx="420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/>
              <a:endParaRPr lang="ru-RU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26636" name="Rectangle 12"/>
            <p:cNvSpPr>
              <a:spLocks noChangeArrowheads="1"/>
            </p:cNvSpPr>
            <p:nvPr userDrawn="1"/>
          </p:nvSpPr>
          <p:spPr bwMode="hidden">
            <a:xfrm rot="20102912" flipV="1">
              <a:off x="-214" y="2289"/>
              <a:ext cx="4612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/>
              <a:endParaRPr lang="ru-RU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26637" name="Rectangle 13"/>
            <p:cNvSpPr>
              <a:spLocks noChangeArrowheads="1"/>
            </p:cNvSpPr>
            <p:nvPr userDrawn="1"/>
          </p:nvSpPr>
          <p:spPr bwMode="hidden">
            <a:xfrm rot="19923405" flipV="1">
              <a:off x="-313" y="2617"/>
              <a:ext cx="5200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/>
              <a:endParaRPr lang="ru-RU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26638" name="Rectangle 14"/>
            <p:cNvSpPr>
              <a:spLocks noChangeArrowheads="1"/>
            </p:cNvSpPr>
            <p:nvPr userDrawn="1"/>
          </p:nvSpPr>
          <p:spPr bwMode="hidden">
            <a:xfrm rot="19686284" flipV="1">
              <a:off x="9" y="2881"/>
              <a:ext cx="5401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/>
              <a:endParaRPr lang="ru-RU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26639" name="Rectangle 15"/>
            <p:cNvSpPr>
              <a:spLocks noChangeArrowheads="1"/>
            </p:cNvSpPr>
            <p:nvPr userDrawn="1"/>
          </p:nvSpPr>
          <p:spPr bwMode="hidden">
            <a:xfrm rot="19383534" flipV="1">
              <a:off x="1319" y="2928"/>
              <a:ext cx="4612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0196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/>
              <a:endParaRPr lang="ru-RU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26640" name="Rectangle 16"/>
            <p:cNvSpPr>
              <a:spLocks noChangeArrowheads="1"/>
            </p:cNvSpPr>
            <p:nvPr userDrawn="1"/>
          </p:nvSpPr>
          <p:spPr bwMode="hidden">
            <a:xfrm rot="18994182" flipV="1">
              <a:off x="2681" y="3071"/>
              <a:ext cx="357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137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/>
              <a:endParaRPr lang="ru-RU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26641" name="Rectangle 17"/>
            <p:cNvSpPr>
              <a:spLocks noChangeArrowheads="1"/>
            </p:cNvSpPr>
            <p:nvPr userDrawn="1"/>
          </p:nvSpPr>
          <p:spPr bwMode="hidden">
            <a:xfrm rot="18603245" flipV="1">
              <a:off x="4052" y="3504"/>
              <a:ext cx="207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0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 vert="eaVert"/>
            <a:lstStyle/>
            <a:p>
              <a:pPr algn="ctr"/>
              <a:endParaRPr lang="ru-RU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26642" name="Rectangle 18"/>
            <p:cNvSpPr>
              <a:spLocks noChangeArrowheads="1"/>
            </p:cNvSpPr>
            <p:nvPr userDrawn="1"/>
          </p:nvSpPr>
          <p:spPr bwMode="hidden">
            <a:xfrm rot="39991575" flipH="1" flipV="1">
              <a:off x="5368" y="4167"/>
              <a:ext cx="501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0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 vert="eaVert"/>
            <a:lstStyle/>
            <a:p>
              <a:pPr algn="ctr"/>
              <a:endParaRPr lang="ru-RU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26643" name="Rectangle 19"/>
            <p:cNvSpPr>
              <a:spLocks noChangeArrowheads="1"/>
            </p:cNvSpPr>
            <p:nvPr userDrawn="1"/>
          </p:nvSpPr>
          <p:spPr bwMode="hidden">
            <a:xfrm rot="-20541361">
              <a:off x="-146" y="2360"/>
              <a:ext cx="604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/>
              <a:endParaRPr lang="ru-RU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26644" name="Rectangle 20"/>
            <p:cNvSpPr>
              <a:spLocks noChangeArrowheads="1"/>
            </p:cNvSpPr>
            <p:nvPr userDrawn="1"/>
          </p:nvSpPr>
          <p:spPr bwMode="hidden">
            <a:xfrm rot="-20036206">
              <a:off x="-198" y="3396"/>
              <a:ext cx="4142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3529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/>
              <a:endParaRPr lang="ru-RU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26645" name="Rectangle 21"/>
            <p:cNvSpPr>
              <a:spLocks noChangeArrowheads="1"/>
            </p:cNvSpPr>
            <p:nvPr userDrawn="1"/>
          </p:nvSpPr>
          <p:spPr bwMode="hidden">
            <a:xfrm rot="1732981">
              <a:off x="-165" y="3624"/>
              <a:ext cx="280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3529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/>
              <a:endParaRPr lang="ru-RU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26646" name="Rectangle 22"/>
            <p:cNvSpPr>
              <a:spLocks noChangeArrowheads="1"/>
            </p:cNvSpPr>
            <p:nvPr userDrawn="1"/>
          </p:nvSpPr>
          <p:spPr bwMode="hidden">
            <a:xfrm rot="1969083">
              <a:off x="-110" y="3922"/>
              <a:ext cx="1400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/>
              <a:endParaRPr lang="ru-RU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26647" name="Rectangle 23"/>
            <p:cNvSpPr>
              <a:spLocks noChangeArrowheads="1"/>
            </p:cNvSpPr>
            <p:nvPr userDrawn="1"/>
          </p:nvSpPr>
          <p:spPr bwMode="hidden">
            <a:xfrm rot="-20213826">
              <a:off x="-216" y="3221"/>
              <a:ext cx="5477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8627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/>
              <a:endParaRPr lang="ru-RU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26648" name="Rectangle 24"/>
            <p:cNvSpPr>
              <a:spLocks noChangeArrowheads="1"/>
            </p:cNvSpPr>
            <p:nvPr userDrawn="1"/>
          </p:nvSpPr>
          <p:spPr bwMode="hidden">
            <a:xfrm rot="22583969">
              <a:off x="-115" y="2129"/>
              <a:ext cx="601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7647"/>
                    <a:invGamma/>
                  </a:schemeClr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/>
              <a:endParaRPr lang="ru-RU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26649" name="Rectangle 25"/>
            <p:cNvSpPr>
              <a:spLocks noChangeArrowheads="1"/>
            </p:cNvSpPr>
            <p:nvPr userDrawn="1"/>
          </p:nvSpPr>
          <p:spPr bwMode="hidden">
            <a:xfrm rot="930109" flipV="1">
              <a:off x="80" y="1946"/>
              <a:ext cx="575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/>
              <a:endParaRPr lang="ru-RU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26650" name="Rectangle 26"/>
            <p:cNvSpPr>
              <a:spLocks noChangeArrowheads="1"/>
            </p:cNvSpPr>
            <p:nvPr userDrawn="1"/>
          </p:nvSpPr>
          <p:spPr bwMode="hidden">
            <a:xfrm rot="-20731987">
              <a:off x="374" y="1802"/>
              <a:ext cx="5475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/>
              <a:endParaRPr lang="ru-RU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26651" name="Rectangle 27"/>
            <p:cNvSpPr>
              <a:spLocks noChangeArrowheads="1"/>
            </p:cNvSpPr>
            <p:nvPr userDrawn="1"/>
          </p:nvSpPr>
          <p:spPr bwMode="hidden">
            <a:xfrm rot="-64024402">
              <a:off x="848" y="1582"/>
              <a:ext cx="497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/>
              <a:endParaRPr lang="ru-RU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26652" name="Rectangle 28"/>
            <p:cNvSpPr>
              <a:spLocks noChangeArrowheads="1"/>
            </p:cNvSpPr>
            <p:nvPr userDrawn="1"/>
          </p:nvSpPr>
          <p:spPr bwMode="hidden">
            <a:xfrm rot="-42464612">
              <a:off x="1053" y="1476"/>
              <a:ext cx="475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/>
              <a:endParaRPr lang="ru-RU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26653" name="Rectangle 29"/>
            <p:cNvSpPr>
              <a:spLocks noChangeArrowheads="1"/>
            </p:cNvSpPr>
            <p:nvPr userDrawn="1"/>
          </p:nvSpPr>
          <p:spPr bwMode="hidden">
            <a:xfrm rot="-20907336">
              <a:off x="1244" y="1377"/>
              <a:ext cx="4557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/>
              <a:endParaRPr lang="ru-RU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26654" name="Rectangle 30"/>
            <p:cNvSpPr>
              <a:spLocks noChangeArrowheads="1"/>
            </p:cNvSpPr>
            <p:nvPr userDrawn="1"/>
          </p:nvSpPr>
          <p:spPr bwMode="hidden">
            <a:xfrm rot="655690" flipV="1">
              <a:off x="1487" y="1305"/>
              <a:ext cx="431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/>
              <a:endParaRPr lang="ru-RU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26655" name="Rectangle 31"/>
            <p:cNvSpPr>
              <a:spLocks noChangeArrowheads="1"/>
            </p:cNvSpPr>
            <p:nvPr userDrawn="1"/>
          </p:nvSpPr>
          <p:spPr bwMode="hidden">
            <a:xfrm rot="636921" flipV="1">
              <a:off x="1650" y="1218"/>
              <a:ext cx="415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/>
              <a:endParaRPr lang="ru-RU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26656" name="Rectangle 32"/>
            <p:cNvSpPr>
              <a:spLocks noChangeArrowheads="1"/>
            </p:cNvSpPr>
            <p:nvPr userDrawn="1"/>
          </p:nvSpPr>
          <p:spPr bwMode="hidden">
            <a:xfrm rot="803987" flipV="1">
              <a:off x="611" y="1684"/>
              <a:ext cx="520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/>
              <a:endParaRPr lang="ru-RU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26657" name="Rectangle 33"/>
            <p:cNvSpPr>
              <a:spLocks noChangeArrowheads="1"/>
            </p:cNvSpPr>
            <p:nvPr userDrawn="1"/>
          </p:nvSpPr>
          <p:spPr bwMode="hidden">
            <a:xfrm rot="1273217" flipV="1">
              <a:off x="-204" y="2976"/>
              <a:ext cx="6150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/>
              <a:endParaRPr lang="ru-RU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26658" name="Rectangle 34"/>
            <p:cNvSpPr>
              <a:spLocks noChangeArrowheads="1"/>
            </p:cNvSpPr>
            <p:nvPr userDrawn="1"/>
          </p:nvSpPr>
          <p:spPr bwMode="hidden">
            <a:xfrm rot="1169729" flipV="1">
              <a:off x="-174" y="2663"/>
              <a:ext cx="610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1373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/>
              <a:endParaRPr lang="ru-RU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26659" name="Oval 35"/>
            <p:cNvSpPr>
              <a:spLocks noChangeArrowheads="1"/>
            </p:cNvSpPr>
            <p:nvPr/>
          </p:nvSpPr>
          <p:spPr bwMode="hidden">
            <a:xfrm>
              <a:off x="740" y="3359"/>
              <a:ext cx="168" cy="9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660" name="Oval 36"/>
            <p:cNvSpPr>
              <a:spLocks noChangeArrowheads="1"/>
            </p:cNvSpPr>
            <p:nvPr/>
          </p:nvSpPr>
          <p:spPr bwMode="hidden">
            <a:xfrm>
              <a:off x="236" y="3074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661" name="Oval 37"/>
            <p:cNvSpPr>
              <a:spLocks noChangeArrowheads="1"/>
            </p:cNvSpPr>
            <p:nvPr/>
          </p:nvSpPr>
          <p:spPr bwMode="hidden">
            <a:xfrm>
              <a:off x="159" y="3652"/>
              <a:ext cx="196" cy="10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662" name="Oval 38"/>
            <p:cNvSpPr>
              <a:spLocks noChangeArrowheads="1"/>
            </p:cNvSpPr>
            <p:nvPr/>
          </p:nvSpPr>
          <p:spPr bwMode="hidden">
            <a:xfrm>
              <a:off x="2077" y="2661"/>
              <a:ext cx="156" cy="8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663" name="Oval 39"/>
            <p:cNvSpPr>
              <a:spLocks noChangeArrowheads="1"/>
            </p:cNvSpPr>
            <p:nvPr/>
          </p:nvSpPr>
          <p:spPr bwMode="hidden">
            <a:xfrm>
              <a:off x="1223" y="3076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664" name="Oval 40"/>
            <p:cNvSpPr>
              <a:spLocks noChangeArrowheads="1"/>
            </p:cNvSpPr>
            <p:nvPr/>
          </p:nvSpPr>
          <p:spPr bwMode="hidden">
            <a:xfrm>
              <a:off x="1686" y="2857"/>
              <a:ext cx="156" cy="9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665" name="Oval 41"/>
            <p:cNvSpPr>
              <a:spLocks noChangeArrowheads="1"/>
            </p:cNvSpPr>
            <p:nvPr/>
          </p:nvSpPr>
          <p:spPr bwMode="hidden">
            <a:xfrm>
              <a:off x="750" y="2839"/>
              <a:ext cx="151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666" name="Oval 42"/>
            <p:cNvSpPr>
              <a:spLocks noChangeArrowheads="1"/>
            </p:cNvSpPr>
            <p:nvPr/>
          </p:nvSpPr>
          <p:spPr bwMode="hidden">
            <a:xfrm>
              <a:off x="367" y="2656"/>
              <a:ext cx="150" cy="8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667" name="Oval 43"/>
            <p:cNvSpPr>
              <a:spLocks noChangeArrowheads="1"/>
            </p:cNvSpPr>
            <p:nvPr/>
          </p:nvSpPr>
          <p:spPr bwMode="hidden">
            <a:xfrm>
              <a:off x="1172" y="2642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668" name="Oval 44"/>
            <p:cNvSpPr>
              <a:spLocks noChangeArrowheads="1"/>
            </p:cNvSpPr>
            <p:nvPr/>
          </p:nvSpPr>
          <p:spPr bwMode="hidden">
            <a:xfrm>
              <a:off x="2401" y="2485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669" name="Oval 45"/>
            <p:cNvSpPr>
              <a:spLocks noChangeArrowheads="1"/>
            </p:cNvSpPr>
            <p:nvPr/>
          </p:nvSpPr>
          <p:spPr bwMode="hidden">
            <a:xfrm>
              <a:off x="1910" y="2314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670" name="Oval 46"/>
            <p:cNvSpPr>
              <a:spLocks noChangeArrowheads="1"/>
            </p:cNvSpPr>
            <p:nvPr/>
          </p:nvSpPr>
          <p:spPr bwMode="hidden">
            <a:xfrm>
              <a:off x="2254" y="2154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671" name="Oval 47"/>
            <p:cNvSpPr>
              <a:spLocks noChangeArrowheads="1"/>
            </p:cNvSpPr>
            <p:nvPr/>
          </p:nvSpPr>
          <p:spPr bwMode="hidden">
            <a:xfrm>
              <a:off x="2742" y="2305"/>
              <a:ext cx="140" cy="7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672" name="Oval 48"/>
            <p:cNvSpPr>
              <a:spLocks noChangeArrowheads="1"/>
            </p:cNvSpPr>
            <p:nvPr/>
          </p:nvSpPr>
          <p:spPr bwMode="hidden">
            <a:xfrm>
              <a:off x="2812" y="1898"/>
              <a:ext cx="12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673" name="Oval 49"/>
            <p:cNvSpPr>
              <a:spLocks noChangeArrowheads="1"/>
            </p:cNvSpPr>
            <p:nvPr/>
          </p:nvSpPr>
          <p:spPr bwMode="hidden">
            <a:xfrm>
              <a:off x="3721" y="1792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674" name="Oval 50"/>
            <p:cNvSpPr>
              <a:spLocks noChangeArrowheads="1"/>
            </p:cNvSpPr>
            <p:nvPr/>
          </p:nvSpPr>
          <p:spPr bwMode="hidden">
            <a:xfrm>
              <a:off x="3528" y="1896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675" name="Oval 51"/>
            <p:cNvSpPr>
              <a:spLocks noChangeArrowheads="1"/>
            </p:cNvSpPr>
            <p:nvPr/>
          </p:nvSpPr>
          <p:spPr bwMode="hidden">
            <a:xfrm>
              <a:off x="3064" y="1778"/>
              <a:ext cx="128" cy="6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676" name="Oval 52"/>
            <p:cNvSpPr>
              <a:spLocks noChangeArrowheads="1"/>
            </p:cNvSpPr>
            <p:nvPr/>
          </p:nvSpPr>
          <p:spPr bwMode="hidden">
            <a:xfrm>
              <a:off x="3277" y="2024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677" name="Oval 53"/>
            <p:cNvSpPr>
              <a:spLocks noChangeArrowheads="1"/>
            </p:cNvSpPr>
            <p:nvPr/>
          </p:nvSpPr>
          <p:spPr bwMode="hidden">
            <a:xfrm>
              <a:off x="3027" y="2160"/>
              <a:ext cx="133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678" name="Oval 54"/>
            <p:cNvSpPr>
              <a:spLocks noChangeArrowheads="1"/>
            </p:cNvSpPr>
            <p:nvPr/>
          </p:nvSpPr>
          <p:spPr bwMode="hidden">
            <a:xfrm>
              <a:off x="1569" y="2453"/>
              <a:ext cx="150" cy="9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679" name="Oval 55"/>
            <p:cNvSpPr>
              <a:spLocks noChangeArrowheads="1"/>
            </p:cNvSpPr>
            <p:nvPr/>
          </p:nvSpPr>
          <p:spPr bwMode="hidden">
            <a:xfrm>
              <a:off x="1863" y="2028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680" name="Oval 56"/>
            <p:cNvSpPr>
              <a:spLocks noChangeArrowheads="1"/>
            </p:cNvSpPr>
            <p:nvPr/>
          </p:nvSpPr>
          <p:spPr bwMode="hidden">
            <a:xfrm>
              <a:off x="1513" y="2175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681" name="Oval 57"/>
            <p:cNvSpPr>
              <a:spLocks noChangeArrowheads="1"/>
            </p:cNvSpPr>
            <p:nvPr/>
          </p:nvSpPr>
          <p:spPr bwMode="hidden">
            <a:xfrm>
              <a:off x="1191" y="2311"/>
              <a:ext cx="134" cy="7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682" name="Oval 58"/>
            <p:cNvSpPr>
              <a:spLocks noChangeArrowheads="1"/>
            </p:cNvSpPr>
            <p:nvPr/>
          </p:nvSpPr>
          <p:spPr bwMode="hidden">
            <a:xfrm>
              <a:off x="1154" y="2047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683" name="Oval 59"/>
            <p:cNvSpPr>
              <a:spLocks noChangeArrowheads="1"/>
            </p:cNvSpPr>
            <p:nvPr/>
          </p:nvSpPr>
          <p:spPr bwMode="hidden">
            <a:xfrm>
              <a:off x="1142" y="1803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684" name="Oval 60"/>
            <p:cNvSpPr>
              <a:spLocks noChangeArrowheads="1"/>
            </p:cNvSpPr>
            <p:nvPr/>
          </p:nvSpPr>
          <p:spPr bwMode="hidden">
            <a:xfrm>
              <a:off x="1500" y="1912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685" name="Oval 61"/>
            <p:cNvSpPr>
              <a:spLocks noChangeArrowheads="1"/>
            </p:cNvSpPr>
            <p:nvPr/>
          </p:nvSpPr>
          <p:spPr bwMode="hidden">
            <a:xfrm>
              <a:off x="1804" y="1801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686" name="Oval 62"/>
            <p:cNvSpPr>
              <a:spLocks noChangeArrowheads="1"/>
            </p:cNvSpPr>
            <p:nvPr/>
          </p:nvSpPr>
          <p:spPr bwMode="hidden">
            <a:xfrm>
              <a:off x="2159" y="1905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687" name="Oval 63"/>
            <p:cNvSpPr>
              <a:spLocks noChangeArrowheads="1"/>
            </p:cNvSpPr>
            <p:nvPr/>
          </p:nvSpPr>
          <p:spPr bwMode="hidden">
            <a:xfrm>
              <a:off x="2432" y="1787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688" name="Oval 64"/>
            <p:cNvSpPr>
              <a:spLocks noChangeArrowheads="1"/>
            </p:cNvSpPr>
            <p:nvPr/>
          </p:nvSpPr>
          <p:spPr bwMode="hidden">
            <a:xfrm>
              <a:off x="470" y="203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689" name="Oval 65"/>
            <p:cNvSpPr>
              <a:spLocks noChangeArrowheads="1"/>
            </p:cNvSpPr>
            <p:nvPr/>
          </p:nvSpPr>
          <p:spPr bwMode="hidden">
            <a:xfrm>
              <a:off x="68" y="2166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690" name="Oval 66"/>
            <p:cNvSpPr>
              <a:spLocks noChangeArrowheads="1"/>
            </p:cNvSpPr>
            <p:nvPr/>
          </p:nvSpPr>
          <p:spPr bwMode="hidden">
            <a:xfrm>
              <a:off x="798" y="1916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691" name="Oval 67"/>
            <p:cNvSpPr>
              <a:spLocks noChangeArrowheads="1"/>
            </p:cNvSpPr>
            <p:nvPr/>
          </p:nvSpPr>
          <p:spPr bwMode="hidden">
            <a:xfrm>
              <a:off x="455" y="1797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692" name="Oval 68"/>
            <p:cNvSpPr>
              <a:spLocks noChangeArrowheads="1"/>
            </p:cNvSpPr>
            <p:nvPr/>
          </p:nvSpPr>
          <p:spPr bwMode="hidden">
            <a:xfrm>
              <a:off x="113" y="1901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693" name="Oval 69"/>
            <p:cNvSpPr>
              <a:spLocks noChangeArrowheads="1"/>
            </p:cNvSpPr>
            <p:nvPr/>
          </p:nvSpPr>
          <p:spPr bwMode="hidden">
            <a:xfrm>
              <a:off x="432" y="2323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694" name="Oval 70"/>
            <p:cNvSpPr>
              <a:spLocks noChangeArrowheads="1"/>
            </p:cNvSpPr>
            <p:nvPr/>
          </p:nvSpPr>
          <p:spPr bwMode="hidden">
            <a:xfrm>
              <a:off x="814" y="2178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695" name="Oval 71"/>
            <p:cNvSpPr>
              <a:spLocks noChangeArrowheads="1"/>
            </p:cNvSpPr>
            <p:nvPr/>
          </p:nvSpPr>
          <p:spPr bwMode="hidden">
            <a:xfrm>
              <a:off x="789" y="2472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696" name="Oval 72"/>
            <p:cNvSpPr>
              <a:spLocks noChangeArrowheads="1"/>
            </p:cNvSpPr>
            <p:nvPr/>
          </p:nvSpPr>
          <p:spPr bwMode="hidden">
            <a:xfrm>
              <a:off x="2544" y="2015"/>
              <a:ext cx="140" cy="7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697" name="Oval 73"/>
            <p:cNvSpPr>
              <a:spLocks noChangeArrowheads="1"/>
            </p:cNvSpPr>
            <p:nvPr/>
          </p:nvSpPr>
          <p:spPr bwMode="hidden">
            <a:xfrm>
              <a:off x="1457" y="1700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698" name="Oval 74"/>
            <p:cNvSpPr>
              <a:spLocks noChangeArrowheads="1"/>
            </p:cNvSpPr>
            <p:nvPr/>
          </p:nvSpPr>
          <p:spPr bwMode="hidden">
            <a:xfrm>
              <a:off x="1747" y="1599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699" name="Oval 75"/>
            <p:cNvSpPr>
              <a:spLocks noChangeArrowheads="1"/>
            </p:cNvSpPr>
            <p:nvPr/>
          </p:nvSpPr>
          <p:spPr bwMode="hidden">
            <a:xfrm>
              <a:off x="1385" y="1506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700" name="Oval 76"/>
            <p:cNvSpPr>
              <a:spLocks noChangeArrowheads="1"/>
            </p:cNvSpPr>
            <p:nvPr/>
          </p:nvSpPr>
          <p:spPr bwMode="hidden">
            <a:xfrm>
              <a:off x="1093" y="1595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701" name="Oval 77"/>
            <p:cNvSpPr>
              <a:spLocks noChangeArrowheads="1"/>
            </p:cNvSpPr>
            <p:nvPr/>
          </p:nvSpPr>
          <p:spPr bwMode="hidden">
            <a:xfrm>
              <a:off x="792" y="1690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702" name="Oval 78"/>
            <p:cNvSpPr>
              <a:spLocks noChangeArrowheads="1"/>
            </p:cNvSpPr>
            <p:nvPr/>
          </p:nvSpPr>
          <p:spPr bwMode="hidden">
            <a:xfrm>
              <a:off x="2011" y="1512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703" name="Oval 79"/>
            <p:cNvSpPr>
              <a:spLocks noChangeArrowheads="1"/>
            </p:cNvSpPr>
            <p:nvPr/>
          </p:nvSpPr>
          <p:spPr bwMode="hidden">
            <a:xfrm>
              <a:off x="2087" y="1696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704" name="Oval 80"/>
            <p:cNvSpPr>
              <a:spLocks noChangeArrowheads="1"/>
            </p:cNvSpPr>
            <p:nvPr/>
          </p:nvSpPr>
          <p:spPr bwMode="hidden">
            <a:xfrm>
              <a:off x="2345" y="1601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705" name="Oval 81"/>
            <p:cNvSpPr>
              <a:spLocks noChangeArrowheads="1"/>
            </p:cNvSpPr>
            <p:nvPr/>
          </p:nvSpPr>
          <p:spPr bwMode="hidden">
            <a:xfrm>
              <a:off x="2684" y="1686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706" name="Oval 82"/>
            <p:cNvSpPr>
              <a:spLocks noChangeArrowheads="1"/>
            </p:cNvSpPr>
            <p:nvPr/>
          </p:nvSpPr>
          <p:spPr bwMode="hidden">
            <a:xfrm>
              <a:off x="806" y="1512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707" name="Oval 83"/>
            <p:cNvSpPr>
              <a:spLocks noChangeArrowheads="1"/>
            </p:cNvSpPr>
            <p:nvPr/>
          </p:nvSpPr>
          <p:spPr bwMode="hidden">
            <a:xfrm>
              <a:off x="495" y="1597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708" name="Oval 84"/>
            <p:cNvSpPr>
              <a:spLocks noChangeArrowheads="1"/>
            </p:cNvSpPr>
            <p:nvPr/>
          </p:nvSpPr>
          <p:spPr bwMode="hidden">
            <a:xfrm>
              <a:off x="228" y="1508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709" name="Oval 85"/>
            <p:cNvSpPr>
              <a:spLocks noChangeArrowheads="1"/>
            </p:cNvSpPr>
            <p:nvPr/>
          </p:nvSpPr>
          <p:spPr bwMode="hidden">
            <a:xfrm>
              <a:off x="157" y="1698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710" name="Oval 86"/>
            <p:cNvSpPr>
              <a:spLocks noChangeArrowheads="1"/>
            </p:cNvSpPr>
            <p:nvPr/>
          </p:nvSpPr>
          <p:spPr bwMode="hidden">
            <a:xfrm>
              <a:off x="2887" y="1595"/>
              <a:ext cx="124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711" name="Oval 87"/>
            <p:cNvSpPr>
              <a:spLocks noChangeArrowheads="1"/>
            </p:cNvSpPr>
            <p:nvPr/>
          </p:nvSpPr>
          <p:spPr bwMode="hidden">
            <a:xfrm>
              <a:off x="3079" y="1511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712" name="Oval 88"/>
            <p:cNvSpPr>
              <a:spLocks noChangeArrowheads="1"/>
            </p:cNvSpPr>
            <p:nvPr/>
          </p:nvSpPr>
          <p:spPr bwMode="hidden">
            <a:xfrm>
              <a:off x="3270" y="1688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713" name="Oval 89"/>
            <p:cNvSpPr>
              <a:spLocks noChangeArrowheads="1"/>
            </p:cNvSpPr>
            <p:nvPr/>
          </p:nvSpPr>
          <p:spPr bwMode="hidden">
            <a:xfrm>
              <a:off x="3453" y="1599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714" name="Oval 90"/>
            <p:cNvSpPr>
              <a:spLocks noChangeArrowheads="1"/>
            </p:cNvSpPr>
            <p:nvPr/>
          </p:nvSpPr>
          <p:spPr bwMode="hidden">
            <a:xfrm>
              <a:off x="3651" y="1506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715" name="Oval 91"/>
            <p:cNvSpPr>
              <a:spLocks noChangeArrowheads="1"/>
            </p:cNvSpPr>
            <p:nvPr/>
          </p:nvSpPr>
          <p:spPr bwMode="hidden">
            <a:xfrm>
              <a:off x="4251" y="1513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716" name="Oval 92"/>
            <p:cNvSpPr>
              <a:spLocks noChangeArrowheads="1"/>
            </p:cNvSpPr>
            <p:nvPr/>
          </p:nvSpPr>
          <p:spPr bwMode="hidden">
            <a:xfrm>
              <a:off x="3901" y="1701"/>
              <a:ext cx="128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717" name="Oval 93"/>
            <p:cNvSpPr>
              <a:spLocks noChangeArrowheads="1"/>
            </p:cNvSpPr>
            <p:nvPr/>
          </p:nvSpPr>
          <p:spPr bwMode="hidden">
            <a:xfrm>
              <a:off x="4086" y="1608"/>
              <a:ext cx="128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718" name="Oval 94"/>
            <p:cNvSpPr>
              <a:spLocks noChangeArrowheads="1"/>
            </p:cNvSpPr>
            <p:nvPr/>
          </p:nvSpPr>
          <p:spPr bwMode="hidden">
            <a:xfrm>
              <a:off x="1282" y="3653"/>
              <a:ext cx="196" cy="11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719" name="Oval 95"/>
            <p:cNvSpPr>
              <a:spLocks noChangeArrowheads="1"/>
            </p:cNvSpPr>
            <p:nvPr/>
          </p:nvSpPr>
          <p:spPr bwMode="hidden">
            <a:xfrm>
              <a:off x="707" y="4014"/>
              <a:ext cx="191" cy="11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720" name="Oval 96"/>
            <p:cNvSpPr>
              <a:spLocks noChangeArrowheads="1"/>
            </p:cNvSpPr>
            <p:nvPr/>
          </p:nvSpPr>
          <p:spPr bwMode="hidden">
            <a:xfrm>
              <a:off x="2229" y="3090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721" name="Oval 97"/>
            <p:cNvSpPr>
              <a:spLocks noChangeArrowheads="1"/>
            </p:cNvSpPr>
            <p:nvPr/>
          </p:nvSpPr>
          <p:spPr bwMode="hidden">
            <a:xfrm>
              <a:off x="2604" y="2867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722" name="Oval 98"/>
            <p:cNvSpPr>
              <a:spLocks noChangeArrowheads="1"/>
            </p:cNvSpPr>
            <p:nvPr/>
          </p:nvSpPr>
          <p:spPr bwMode="hidden">
            <a:xfrm>
              <a:off x="2907" y="2668"/>
              <a:ext cx="156" cy="84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723" name="Oval 99"/>
            <p:cNvSpPr>
              <a:spLocks noChangeArrowheads="1"/>
            </p:cNvSpPr>
            <p:nvPr/>
          </p:nvSpPr>
          <p:spPr bwMode="hidden">
            <a:xfrm>
              <a:off x="3248" y="2454"/>
              <a:ext cx="150" cy="9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724" name="Oval 100"/>
            <p:cNvSpPr>
              <a:spLocks noChangeArrowheads="1"/>
            </p:cNvSpPr>
            <p:nvPr/>
          </p:nvSpPr>
          <p:spPr bwMode="hidden">
            <a:xfrm>
              <a:off x="1801" y="3360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725" name="Oval 101"/>
            <p:cNvSpPr>
              <a:spLocks noChangeArrowheads="1"/>
            </p:cNvSpPr>
            <p:nvPr/>
          </p:nvSpPr>
          <p:spPr bwMode="hidden">
            <a:xfrm>
              <a:off x="3512" y="230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726" name="Oval 102"/>
            <p:cNvSpPr>
              <a:spLocks noChangeArrowheads="1"/>
            </p:cNvSpPr>
            <p:nvPr/>
          </p:nvSpPr>
          <p:spPr bwMode="hidden">
            <a:xfrm>
              <a:off x="3980" y="2014"/>
              <a:ext cx="134" cy="7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727" name="Oval 103"/>
            <p:cNvSpPr>
              <a:spLocks noChangeArrowheads="1"/>
            </p:cNvSpPr>
            <p:nvPr/>
          </p:nvSpPr>
          <p:spPr bwMode="hidden">
            <a:xfrm>
              <a:off x="3753" y="2158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728" name="Oval 104"/>
            <p:cNvSpPr>
              <a:spLocks noChangeArrowheads="1"/>
            </p:cNvSpPr>
            <p:nvPr/>
          </p:nvSpPr>
          <p:spPr bwMode="hidden">
            <a:xfrm>
              <a:off x="4176" y="1898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729" name="Oval 105"/>
            <p:cNvSpPr>
              <a:spLocks noChangeArrowheads="1"/>
            </p:cNvSpPr>
            <p:nvPr/>
          </p:nvSpPr>
          <p:spPr bwMode="hidden">
            <a:xfrm>
              <a:off x="4338" y="1797"/>
              <a:ext cx="129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730" name="Oval 106"/>
            <p:cNvSpPr>
              <a:spLocks noChangeArrowheads="1"/>
            </p:cNvSpPr>
            <p:nvPr/>
          </p:nvSpPr>
          <p:spPr bwMode="hidden">
            <a:xfrm>
              <a:off x="4505" y="1700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731" name="Oval 107"/>
            <p:cNvSpPr>
              <a:spLocks noChangeArrowheads="1"/>
            </p:cNvSpPr>
            <p:nvPr/>
          </p:nvSpPr>
          <p:spPr bwMode="hidden">
            <a:xfrm>
              <a:off x="4661" y="1603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732" name="Oval 108"/>
            <p:cNvSpPr>
              <a:spLocks noChangeArrowheads="1"/>
            </p:cNvSpPr>
            <p:nvPr/>
          </p:nvSpPr>
          <p:spPr bwMode="hidden">
            <a:xfrm>
              <a:off x="4803" y="1512"/>
              <a:ext cx="128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733" name="Oval 109"/>
            <p:cNvSpPr>
              <a:spLocks noChangeArrowheads="1"/>
            </p:cNvSpPr>
            <p:nvPr/>
          </p:nvSpPr>
          <p:spPr bwMode="hidden">
            <a:xfrm>
              <a:off x="4930" y="1431"/>
              <a:ext cx="111" cy="5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734" name="Oval 110"/>
            <p:cNvSpPr>
              <a:spLocks noChangeArrowheads="1"/>
            </p:cNvSpPr>
            <p:nvPr/>
          </p:nvSpPr>
          <p:spPr bwMode="hidden">
            <a:xfrm>
              <a:off x="3835" y="1430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735" name="Oval 111"/>
            <p:cNvSpPr>
              <a:spLocks noChangeArrowheads="1"/>
            </p:cNvSpPr>
            <p:nvPr/>
          </p:nvSpPr>
          <p:spPr bwMode="hidden">
            <a:xfrm>
              <a:off x="3286" y="1430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736" name="Oval 112"/>
            <p:cNvSpPr>
              <a:spLocks noChangeArrowheads="1"/>
            </p:cNvSpPr>
            <p:nvPr/>
          </p:nvSpPr>
          <p:spPr bwMode="hidden">
            <a:xfrm>
              <a:off x="2972" y="1366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737" name="Oval 113"/>
            <p:cNvSpPr>
              <a:spLocks noChangeArrowheads="1"/>
            </p:cNvSpPr>
            <p:nvPr/>
          </p:nvSpPr>
          <p:spPr bwMode="hidden">
            <a:xfrm>
              <a:off x="3152" y="1292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738" name="Oval 114"/>
            <p:cNvSpPr>
              <a:spLocks noChangeArrowheads="1"/>
            </p:cNvSpPr>
            <p:nvPr/>
          </p:nvSpPr>
          <p:spPr bwMode="hidden">
            <a:xfrm>
              <a:off x="3020" y="1170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739" name="Oval 115"/>
            <p:cNvSpPr>
              <a:spLocks noChangeArrowheads="1"/>
            </p:cNvSpPr>
            <p:nvPr/>
          </p:nvSpPr>
          <p:spPr bwMode="hidden">
            <a:xfrm>
              <a:off x="2443" y="1368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740" name="Oval 116"/>
            <p:cNvSpPr>
              <a:spLocks noChangeArrowheads="1"/>
            </p:cNvSpPr>
            <p:nvPr/>
          </p:nvSpPr>
          <p:spPr bwMode="hidden">
            <a:xfrm>
              <a:off x="2301" y="1220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741" name="Oval 117"/>
            <p:cNvSpPr>
              <a:spLocks noChangeArrowheads="1"/>
            </p:cNvSpPr>
            <p:nvPr/>
          </p:nvSpPr>
          <p:spPr bwMode="hidden">
            <a:xfrm>
              <a:off x="2095" y="1284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742" name="Oval 118"/>
            <p:cNvSpPr>
              <a:spLocks noChangeArrowheads="1"/>
            </p:cNvSpPr>
            <p:nvPr/>
          </p:nvSpPr>
          <p:spPr bwMode="hidden">
            <a:xfrm>
              <a:off x="2228" y="1442"/>
              <a:ext cx="111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743" name="Oval 119"/>
            <p:cNvSpPr>
              <a:spLocks noChangeArrowheads="1"/>
            </p:cNvSpPr>
            <p:nvPr/>
          </p:nvSpPr>
          <p:spPr bwMode="hidden">
            <a:xfrm>
              <a:off x="1109" y="1424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744" name="Oval 120"/>
            <p:cNvSpPr>
              <a:spLocks noChangeArrowheads="1"/>
            </p:cNvSpPr>
            <p:nvPr/>
          </p:nvSpPr>
          <p:spPr bwMode="hidden">
            <a:xfrm>
              <a:off x="611" y="1284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745" name="Oval 121"/>
            <p:cNvSpPr>
              <a:spLocks noChangeArrowheads="1"/>
            </p:cNvSpPr>
            <p:nvPr/>
          </p:nvSpPr>
          <p:spPr bwMode="hidden">
            <a:xfrm>
              <a:off x="305" y="1358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746" name="Oval 122"/>
            <p:cNvSpPr>
              <a:spLocks noChangeArrowheads="1"/>
            </p:cNvSpPr>
            <p:nvPr/>
          </p:nvSpPr>
          <p:spPr bwMode="hidden">
            <a:xfrm>
              <a:off x="156" y="1154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747" name="Oval 123"/>
            <p:cNvSpPr>
              <a:spLocks noChangeArrowheads="1"/>
            </p:cNvSpPr>
            <p:nvPr/>
          </p:nvSpPr>
          <p:spPr bwMode="hidden">
            <a:xfrm>
              <a:off x="4538" y="1365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748" name="Oval 124"/>
            <p:cNvSpPr>
              <a:spLocks noChangeArrowheads="1"/>
            </p:cNvSpPr>
            <p:nvPr/>
          </p:nvSpPr>
          <p:spPr bwMode="hidden">
            <a:xfrm>
              <a:off x="4407" y="1440"/>
              <a:ext cx="105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749" name="Oval 125"/>
            <p:cNvSpPr>
              <a:spLocks noChangeArrowheads="1"/>
            </p:cNvSpPr>
            <p:nvPr/>
          </p:nvSpPr>
          <p:spPr bwMode="hidden">
            <a:xfrm>
              <a:off x="3992" y="1356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750" name="Oval 126"/>
            <p:cNvSpPr>
              <a:spLocks noChangeArrowheads="1"/>
            </p:cNvSpPr>
            <p:nvPr/>
          </p:nvSpPr>
          <p:spPr bwMode="hidden">
            <a:xfrm>
              <a:off x="3466" y="1356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751" name="Oval 127"/>
            <p:cNvSpPr>
              <a:spLocks noChangeArrowheads="1"/>
            </p:cNvSpPr>
            <p:nvPr/>
          </p:nvSpPr>
          <p:spPr bwMode="hidden">
            <a:xfrm>
              <a:off x="2852" y="1228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752" name="Oval 128"/>
            <p:cNvSpPr>
              <a:spLocks noChangeArrowheads="1"/>
            </p:cNvSpPr>
            <p:nvPr/>
          </p:nvSpPr>
          <p:spPr bwMode="hidden">
            <a:xfrm>
              <a:off x="2678" y="1109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753" name="Oval 129"/>
            <p:cNvSpPr>
              <a:spLocks noChangeArrowheads="1"/>
            </p:cNvSpPr>
            <p:nvPr/>
          </p:nvSpPr>
          <p:spPr bwMode="hidden">
            <a:xfrm>
              <a:off x="2859" y="1045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754" name="Oval 130"/>
            <p:cNvSpPr>
              <a:spLocks noChangeArrowheads="1"/>
            </p:cNvSpPr>
            <p:nvPr/>
          </p:nvSpPr>
          <p:spPr bwMode="hidden">
            <a:xfrm>
              <a:off x="1942" y="104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755" name="Oval 131"/>
            <p:cNvSpPr>
              <a:spLocks noChangeArrowheads="1"/>
            </p:cNvSpPr>
            <p:nvPr/>
          </p:nvSpPr>
          <p:spPr bwMode="hidden">
            <a:xfrm>
              <a:off x="1088" y="1277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756" name="Oval 132"/>
            <p:cNvSpPr>
              <a:spLocks noChangeArrowheads="1"/>
            </p:cNvSpPr>
            <p:nvPr/>
          </p:nvSpPr>
          <p:spPr bwMode="hidden">
            <a:xfrm>
              <a:off x="827" y="135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757" name="Oval 133"/>
            <p:cNvSpPr>
              <a:spLocks noChangeArrowheads="1"/>
            </p:cNvSpPr>
            <p:nvPr/>
          </p:nvSpPr>
          <p:spPr bwMode="hidden">
            <a:xfrm>
              <a:off x="537" y="1428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758" name="Oval 134"/>
            <p:cNvSpPr>
              <a:spLocks noChangeArrowheads="1"/>
            </p:cNvSpPr>
            <p:nvPr/>
          </p:nvSpPr>
          <p:spPr bwMode="hidden">
            <a:xfrm>
              <a:off x="635" y="106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759" name="Oval 135"/>
            <p:cNvSpPr>
              <a:spLocks noChangeArrowheads="1"/>
            </p:cNvSpPr>
            <p:nvPr/>
          </p:nvSpPr>
          <p:spPr bwMode="hidden">
            <a:xfrm>
              <a:off x="1540" y="105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760" name="Oval 136"/>
            <p:cNvSpPr>
              <a:spLocks noChangeArrowheads="1"/>
            </p:cNvSpPr>
            <p:nvPr/>
          </p:nvSpPr>
          <p:spPr bwMode="hidden">
            <a:xfrm>
              <a:off x="1120" y="1063"/>
              <a:ext cx="105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761" name="Oval 137"/>
            <p:cNvSpPr>
              <a:spLocks noChangeArrowheads="1"/>
            </p:cNvSpPr>
            <p:nvPr/>
          </p:nvSpPr>
          <p:spPr bwMode="hidden">
            <a:xfrm>
              <a:off x="4131" y="1284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762" name="Oval 138"/>
            <p:cNvSpPr>
              <a:spLocks noChangeArrowheads="1"/>
            </p:cNvSpPr>
            <p:nvPr/>
          </p:nvSpPr>
          <p:spPr bwMode="hidden">
            <a:xfrm>
              <a:off x="3477" y="1163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763" name="Oval 139"/>
            <p:cNvSpPr>
              <a:spLocks noChangeArrowheads="1"/>
            </p:cNvSpPr>
            <p:nvPr/>
          </p:nvSpPr>
          <p:spPr bwMode="hidden">
            <a:xfrm>
              <a:off x="3315" y="1229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764" name="Oval 140"/>
            <p:cNvSpPr>
              <a:spLocks noChangeArrowheads="1"/>
            </p:cNvSpPr>
            <p:nvPr/>
          </p:nvSpPr>
          <p:spPr bwMode="hidden">
            <a:xfrm>
              <a:off x="3174" y="1112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765" name="Oval 141"/>
            <p:cNvSpPr>
              <a:spLocks noChangeArrowheads="1"/>
            </p:cNvSpPr>
            <p:nvPr/>
          </p:nvSpPr>
          <p:spPr bwMode="hidden">
            <a:xfrm>
              <a:off x="2396" y="1051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766" name="Oval 142"/>
            <p:cNvSpPr>
              <a:spLocks noChangeArrowheads="1"/>
            </p:cNvSpPr>
            <p:nvPr/>
          </p:nvSpPr>
          <p:spPr bwMode="hidden">
            <a:xfrm>
              <a:off x="2769" y="1446"/>
              <a:ext cx="111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767" name="Oval 143"/>
            <p:cNvSpPr>
              <a:spLocks noChangeArrowheads="1"/>
            </p:cNvSpPr>
            <p:nvPr/>
          </p:nvSpPr>
          <p:spPr bwMode="hidden">
            <a:xfrm>
              <a:off x="2656" y="1294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768" name="Oval 144"/>
            <p:cNvSpPr>
              <a:spLocks noChangeArrowheads="1"/>
            </p:cNvSpPr>
            <p:nvPr/>
          </p:nvSpPr>
          <p:spPr bwMode="hidden">
            <a:xfrm>
              <a:off x="2501" y="1159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769" name="Oval 145"/>
            <p:cNvSpPr>
              <a:spLocks noChangeArrowheads="1"/>
            </p:cNvSpPr>
            <p:nvPr/>
          </p:nvSpPr>
          <p:spPr bwMode="hidden">
            <a:xfrm>
              <a:off x="2222" y="1101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770" name="Oval 146"/>
            <p:cNvSpPr>
              <a:spLocks noChangeArrowheads="1"/>
            </p:cNvSpPr>
            <p:nvPr/>
          </p:nvSpPr>
          <p:spPr bwMode="hidden">
            <a:xfrm>
              <a:off x="2029" y="1162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771" name="Oval 147"/>
            <p:cNvSpPr>
              <a:spLocks noChangeArrowheads="1"/>
            </p:cNvSpPr>
            <p:nvPr/>
          </p:nvSpPr>
          <p:spPr bwMode="hidden">
            <a:xfrm>
              <a:off x="1875" y="1356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772" name="Oval 148"/>
            <p:cNvSpPr>
              <a:spLocks noChangeArrowheads="1"/>
            </p:cNvSpPr>
            <p:nvPr/>
          </p:nvSpPr>
          <p:spPr bwMode="hidden">
            <a:xfrm>
              <a:off x="1809" y="1223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773" name="Oval 149"/>
            <p:cNvSpPr>
              <a:spLocks noChangeArrowheads="1"/>
            </p:cNvSpPr>
            <p:nvPr/>
          </p:nvSpPr>
          <p:spPr bwMode="hidden">
            <a:xfrm>
              <a:off x="1738" y="1098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774" name="Oval 150"/>
            <p:cNvSpPr>
              <a:spLocks noChangeArrowheads="1"/>
            </p:cNvSpPr>
            <p:nvPr/>
          </p:nvSpPr>
          <p:spPr bwMode="hidden">
            <a:xfrm>
              <a:off x="1583" y="1289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775" name="Oval 151"/>
            <p:cNvSpPr>
              <a:spLocks noChangeArrowheads="1"/>
            </p:cNvSpPr>
            <p:nvPr/>
          </p:nvSpPr>
          <p:spPr bwMode="hidden">
            <a:xfrm>
              <a:off x="1379" y="1343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776" name="Oval 152"/>
            <p:cNvSpPr>
              <a:spLocks noChangeArrowheads="1"/>
            </p:cNvSpPr>
            <p:nvPr/>
          </p:nvSpPr>
          <p:spPr bwMode="hidden">
            <a:xfrm>
              <a:off x="1529" y="1156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777" name="Oval 153"/>
            <p:cNvSpPr>
              <a:spLocks noChangeArrowheads="1"/>
            </p:cNvSpPr>
            <p:nvPr/>
          </p:nvSpPr>
          <p:spPr bwMode="hidden">
            <a:xfrm>
              <a:off x="1294" y="1222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778" name="Oval 154"/>
            <p:cNvSpPr>
              <a:spLocks noChangeArrowheads="1"/>
            </p:cNvSpPr>
            <p:nvPr/>
          </p:nvSpPr>
          <p:spPr bwMode="hidden">
            <a:xfrm>
              <a:off x="1314" y="1112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779" name="Oval 155"/>
            <p:cNvSpPr>
              <a:spLocks noChangeArrowheads="1"/>
            </p:cNvSpPr>
            <p:nvPr/>
          </p:nvSpPr>
          <p:spPr bwMode="hidden">
            <a:xfrm>
              <a:off x="1082" y="1166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780" name="Oval 156"/>
            <p:cNvSpPr>
              <a:spLocks noChangeArrowheads="1"/>
            </p:cNvSpPr>
            <p:nvPr/>
          </p:nvSpPr>
          <p:spPr bwMode="hidden">
            <a:xfrm>
              <a:off x="877" y="1121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781" name="Oval 157"/>
            <p:cNvSpPr>
              <a:spLocks noChangeArrowheads="1"/>
            </p:cNvSpPr>
            <p:nvPr/>
          </p:nvSpPr>
          <p:spPr bwMode="hidden">
            <a:xfrm>
              <a:off x="875" y="1216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782" name="Oval 158"/>
            <p:cNvSpPr>
              <a:spLocks noChangeArrowheads="1"/>
            </p:cNvSpPr>
            <p:nvPr/>
          </p:nvSpPr>
          <p:spPr bwMode="hidden">
            <a:xfrm>
              <a:off x="680" y="1170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783" name="Oval 159"/>
            <p:cNvSpPr>
              <a:spLocks noChangeArrowheads="1"/>
            </p:cNvSpPr>
            <p:nvPr/>
          </p:nvSpPr>
          <p:spPr bwMode="hidden">
            <a:xfrm>
              <a:off x="411" y="1232"/>
              <a:ext cx="111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784" name="Oval 160"/>
            <p:cNvSpPr>
              <a:spLocks noChangeArrowheads="1"/>
            </p:cNvSpPr>
            <p:nvPr/>
          </p:nvSpPr>
          <p:spPr bwMode="hidden">
            <a:xfrm>
              <a:off x="434" y="1100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785" name="Oval 161"/>
            <p:cNvSpPr>
              <a:spLocks noChangeArrowheads="1"/>
            </p:cNvSpPr>
            <p:nvPr/>
          </p:nvSpPr>
          <p:spPr bwMode="hidden">
            <a:xfrm>
              <a:off x="119" y="1312"/>
              <a:ext cx="111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786" name="Oval 162"/>
            <p:cNvSpPr>
              <a:spLocks noChangeArrowheads="1"/>
            </p:cNvSpPr>
            <p:nvPr/>
          </p:nvSpPr>
          <p:spPr bwMode="hidden">
            <a:xfrm>
              <a:off x="858" y="1001"/>
              <a:ext cx="101" cy="38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787" name="Oval 163"/>
            <p:cNvSpPr>
              <a:spLocks noChangeArrowheads="1"/>
            </p:cNvSpPr>
            <p:nvPr/>
          </p:nvSpPr>
          <p:spPr bwMode="hidden">
            <a:xfrm>
              <a:off x="1341" y="1013"/>
              <a:ext cx="101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788" name="Oval 164"/>
            <p:cNvSpPr>
              <a:spLocks noChangeArrowheads="1"/>
            </p:cNvSpPr>
            <p:nvPr/>
          </p:nvSpPr>
          <p:spPr bwMode="hidden">
            <a:xfrm>
              <a:off x="1739" y="1008"/>
              <a:ext cx="101" cy="38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789" name="Oval 165"/>
            <p:cNvSpPr>
              <a:spLocks noChangeArrowheads="1"/>
            </p:cNvSpPr>
            <p:nvPr/>
          </p:nvSpPr>
          <p:spPr bwMode="hidden">
            <a:xfrm>
              <a:off x="2116" y="1001"/>
              <a:ext cx="100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790" name="Oval 166"/>
            <p:cNvSpPr>
              <a:spLocks noChangeArrowheads="1"/>
            </p:cNvSpPr>
            <p:nvPr/>
          </p:nvSpPr>
          <p:spPr bwMode="hidden">
            <a:xfrm>
              <a:off x="2320" y="941"/>
              <a:ext cx="101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791" name="Oval 167"/>
            <p:cNvSpPr>
              <a:spLocks noChangeArrowheads="1"/>
            </p:cNvSpPr>
            <p:nvPr/>
          </p:nvSpPr>
          <p:spPr bwMode="hidden">
            <a:xfrm>
              <a:off x="2601" y="995"/>
              <a:ext cx="101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792" name="Oval 168"/>
            <p:cNvSpPr>
              <a:spLocks noChangeArrowheads="1"/>
            </p:cNvSpPr>
            <p:nvPr/>
          </p:nvSpPr>
          <p:spPr bwMode="hidden">
            <a:xfrm>
              <a:off x="1667" y="1420"/>
              <a:ext cx="106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793" name="Oval 169"/>
            <p:cNvSpPr>
              <a:spLocks noChangeArrowheads="1"/>
            </p:cNvSpPr>
            <p:nvPr/>
          </p:nvSpPr>
          <p:spPr bwMode="hidden">
            <a:xfrm>
              <a:off x="2557" y="1516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794" name="Oval 170"/>
            <p:cNvSpPr>
              <a:spLocks noChangeArrowheads="1"/>
            </p:cNvSpPr>
            <p:nvPr/>
          </p:nvSpPr>
          <p:spPr bwMode="hidden">
            <a:xfrm>
              <a:off x="3619" y="1287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795" name="Oval 171"/>
            <p:cNvSpPr>
              <a:spLocks noChangeArrowheads="1"/>
            </p:cNvSpPr>
            <p:nvPr/>
          </p:nvSpPr>
          <p:spPr bwMode="hidden">
            <a:xfrm>
              <a:off x="3791" y="1212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796" name="Oval 172"/>
            <p:cNvSpPr>
              <a:spLocks noChangeArrowheads="1"/>
            </p:cNvSpPr>
            <p:nvPr/>
          </p:nvSpPr>
          <p:spPr bwMode="hidden">
            <a:xfrm>
              <a:off x="2134" y="908"/>
              <a:ext cx="79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797" name="Oval 173"/>
            <p:cNvSpPr>
              <a:spLocks noChangeArrowheads="1"/>
            </p:cNvSpPr>
            <p:nvPr/>
          </p:nvSpPr>
          <p:spPr bwMode="hidden">
            <a:xfrm>
              <a:off x="1264" y="908"/>
              <a:ext cx="79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798" name="Oval 174"/>
            <p:cNvSpPr>
              <a:spLocks noChangeArrowheads="1"/>
            </p:cNvSpPr>
            <p:nvPr/>
          </p:nvSpPr>
          <p:spPr bwMode="hidden">
            <a:xfrm>
              <a:off x="1471" y="869"/>
              <a:ext cx="79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799" name="Oval 175"/>
            <p:cNvSpPr>
              <a:spLocks noChangeArrowheads="1"/>
            </p:cNvSpPr>
            <p:nvPr/>
          </p:nvSpPr>
          <p:spPr bwMode="hidden">
            <a:xfrm>
              <a:off x="1650" y="824"/>
              <a:ext cx="83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800" name="Oval 176"/>
            <p:cNvSpPr>
              <a:spLocks noChangeArrowheads="1"/>
            </p:cNvSpPr>
            <p:nvPr/>
          </p:nvSpPr>
          <p:spPr bwMode="hidden">
            <a:xfrm>
              <a:off x="1918" y="869"/>
              <a:ext cx="84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801" name="Oval 177"/>
            <p:cNvSpPr>
              <a:spLocks noChangeArrowheads="1"/>
            </p:cNvSpPr>
            <p:nvPr/>
          </p:nvSpPr>
          <p:spPr bwMode="hidden">
            <a:xfrm>
              <a:off x="1720" y="923"/>
              <a:ext cx="83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802" name="Oval 178"/>
            <p:cNvSpPr>
              <a:spLocks noChangeArrowheads="1"/>
            </p:cNvSpPr>
            <p:nvPr/>
          </p:nvSpPr>
          <p:spPr bwMode="hidden">
            <a:xfrm>
              <a:off x="1913" y="957"/>
              <a:ext cx="95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803" name="Oval 179"/>
            <p:cNvSpPr>
              <a:spLocks noChangeArrowheads="1"/>
            </p:cNvSpPr>
            <p:nvPr/>
          </p:nvSpPr>
          <p:spPr bwMode="hidden">
            <a:xfrm>
              <a:off x="1541" y="962"/>
              <a:ext cx="89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804" name="Oval 180"/>
            <p:cNvSpPr>
              <a:spLocks noChangeArrowheads="1"/>
            </p:cNvSpPr>
            <p:nvPr/>
          </p:nvSpPr>
          <p:spPr bwMode="hidden">
            <a:xfrm>
              <a:off x="1076" y="953"/>
              <a:ext cx="10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805" name="Oval 181"/>
            <p:cNvSpPr>
              <a:spLocks noChangeArrowheads="1"/>
            </p:cNvSpPr>
            <p:nvPr/>
          </p:nvSpPr>
          <p:spPr bwMode="hidden">
            <a:xfrm>
              <a:off x="1983" y="4027"/>
              <a:ext cx="195" cy="10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806" name="Oval 182"/>
            <p:cNvSpPr>
              <a:spLocks noChangeArrowheads="1"/>
            </p:cNvSpPr>
            <p:nvPr/>
          </p:nvSpPr>
          <p:spPr bwMode="hidden">
            <a:xfrm>
              <a:off x="2460" y="3671"/>
              <a:ext cx="196" cy="11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807" name="Oval 183"/>
            <p:cNvSpPr>
              <a:spLocks noChangeArrowheads="1"/>
            </p:cNvSpPr>
            <p:nvPr/>
          </p:nvSpPr>
          <p:spPr bwMode="hidden">
            <a:xfrm>
              <a:off x="3238" y="3121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808" name="Oval 184"/>
            <p:cNvSpPr>
              <a:spLocks noChangeArrowheads="1"/>
            </p:cNvSpPr>
            <p:nvPr/>
          </p:nvSpPr>
          <p:spPr bwMode="hidden">
            <a:xfrm>
              <a:off x="3550" y="2880"/>
              <a:ext cx="157" cy="89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809" name="Oval 185"/>
            <p:cNvSpPr>
              <a:spLocks noChangeArrowheads="1"/>
            </p:cNvSpPr>
            <p:nvPr/>
          </p:nvSpPr>
          <p:spPr bwMode="hidden">
            <a:xfrm>
              <a:off x="2892" y="3377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810" name="Oval 186"/>
            <p:cNvSpPr>
              <a:spLocks noChangeArrowheads="1"/>
            </p:cNvSpPr>
            <p:nvPr/>
          </p:nvSpPr>
          <p:spPr bwMode="hidden">
            <a:xfrm>
              <a:off x="3869" y="2657"/>
              <a:ext cx="151" cy="84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811" name="Oval 187"/>
            <p:cNvSpPr>
              <a:spLocks noChangeArrowheads="1"/>
            </p:cNvSpPr>
            <p:nvPr/>
          </p:nvSpPr>
          <p:spPr bwMode="hidden">
            <a:xfrm>
              <a:off x="4090" y="2475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812" name="Oval 188"/>
            <p:cNvSpPr>
              <a:spLocks noChangeArrowheads="1"/>
            </p:cNvSpPr>
            <p:nvPr/>
          </p:nvSpPr>
          <p:spPr bwMode="hidden">
            <a:xfrm>
              <a:off x="4327" y="2314"/>
              <a:ext cx="134" cy="7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813" name="Oval 189"/>
            <p:cNvSpPr>
              <a:spLocks noChangeArrowheads="1"/>
            </p:cNvSpPr>
            <p:nvPr/>
          </p:nvSpPr>
          <p:spPr bwMode="hidden">
            <a:xfrm>
              <a:off x="4712" y="202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814" name="Oval 190"/>
            <p:cNvSpPr>
              <a:spLocks noChangeArrowheads="1"/>
            </p:cNvSpPr>
            <p:nvPr/>
          </p:nvSpPr>
          <p:spPr bwMode="hidden">
            <a:xfrm>
              <a:off x="4533" y="2162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815" name="Oval 191"/>
            <p:cNvSpPr>
              <a:spLocks noChangeArrowheads="1"/>
            </p:cNvSpPr>
            <p:nvPr/>
          </p:nvSpPr>
          <p:spPr bwMode="hidden">
            <a:xfrm>
              <a:off x="4863" y="1920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816" name="Oval 192"/>
            <p:cNvSpPr>
              <a:spLocks noChangeArrowheads="1"/>
            </p:cNvSpPr>
            <p:nvPr/>
          </p:nvSpPr>
          <p:spPr bwMode="hidden">
            <a:xfrm>
              <a:off x="5009" y="1807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817" name="Oval 193"/>
            <p:cNvSpPr>
              <a:spLocks noChangeArrowheads="1"/>
            </p:cNvSpPr>
            <p:nvPr/>
          </p:nvSpPr>
          <p:spPr bwMode="hidden">
            <a:xfrm>
              <a:off x="5161" y="1702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818" name="Oval 194"/>
            <p:cNvSpPr>
              <a:spLocks noChangeArrowheads="1"/>
            </p:cNvSpPr>
            <p:nvPr/>
          </p:nvSpPr>
          <p:spPr bwMode="hidden">
            <a:xfrm>
              <a:off x="5277" y="1614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819" name="Oval 195"/>
            <p:cNvSpPr>
              <a:spLocks noChangeArrowheads="1"/>
            </p:cNvSpPr>
            <p:nvPr/>
          </p:nvSpPr>
          <p:spPr bwMode="hidden">
            <a:xfrm>
              <a:off x="5398" y="1521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820" name="Oval 196"/>
            <p:cNvSpPr>
              <a:spLocks noChangeArrowheads="1"/>
            </p:cNvSpPr>
            <p:nvPr/>
          </p:nvSpPr>
          <p:spPr bwMode="hidden">
            <a:xfrm>
              <a:off x="3255" y="4071"/>
              <a:ext cx="196" cy="106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821" name="Oval 197"/>
            <p:cNvSpPr>
              <a:spLocks noChangeArrowheads="1"/>
            </p:cNvSpPr>
            <p:nvPr/>
          </p:nvSpPr>
          <p:spPr bwMode="hidden">
            <a:xfrm>
              <a:off x="3651" y="3693"/>
              <a:ext cx="196" cy="111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822" name="Oval 198"/>
            <p:cNvSpPr>
              <a:spLocks noChangeArrowheads="1"/>
            </p:cNvSpPr>
            <p:nvPr/>
          </p:nvSpPr>
          <p:spPr bwMode="hidden">
            <a:xfrm>
              <a:off x="4773" y="3705"/>
              <a:ext cx="201" cy="106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823" name="Oval 199"/>
            <p:cNvSpPr>
              <a:spLocks noChangeArrowheads="1"/>
            </p:cNvSpPr>
            <p:nvPr/>
          </p:nvSpPr>
          <p:spPr bwMode="hidden">
            <a:xfrm>
              <a:off x="4491" y="4049"/>
              <a:ext cx="196" cy="105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824" name="Oval 200"/>
            <p:cNvSpPr>
              <a:spLocks noChangeArrowheads="1"/>
            </p:cNvSpPr>
            <p:nvPr/>
          </p:nvSpPr>
          <p:spPr bwMode="hidden">
            <a:xfrm>
              <a:off x="3989" y="3396"/>
              <a:ext cx="168" cy="96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825" name="Oval 201"/>
            <p:cNvSpPr>
              <a:spLocks noChangeArrowheads="1"/>
            </p:cNvSpPr>
            <p:nvPr/>
          </p:nvSpPr>
          <p:spPr bwMode="hidden">
            <a:xfrm>
              <a:off x="4263" y="3141"/>
              <a:ext cx="167" cy="95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826" name="Oval 202"/>
            <p:cNvSpPr>
              <a:spLocks noChangeArrowheads="1"/>
            </p:cNvSpPr>
            <p:nvPr/>
          </p:nvSpPr>
          <p:spPr bwMode="hidden">
            <a:xfrm>
              <a:off x="5044" y="3418"/>
              <a:ext cx="167" cy="95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827" name="Oval 203"/>
            <p:cNvSpPr>
              <a:spLocks noChangeArrowheads="1"/>
            </p:cNvSpPr>
            <p:nvPr/>
          </p:nvSpPr>
          <p:spPr bwMode="hidden">
            <a:xfrm>
              <a:off x="4553" y="2873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828" name="Oval 204"/>
            <p:cNvSpPr>
              <a:spLocks noChangeArrowheads="1"/>
            </p:cNvSpPr>
            <p:nvPr/>
          </p:nvSpPr>
          <p:spPr bwMode="hidden">
            <a:xfrm>
              <a:off x="5293" y="3116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829" name="Oval 205"/>
            <p:cNvSpPr>
              <a:spLocks noChangeArrowheads="1"/>
            </p:cNvSpPr>
            <p:nvPr/>
          </p:nvSpPr>
          <p:spPr bwMode="hidden">
            <a:xfrm>
              <a:off x="5497" y="2879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830" name="Oval 206"/>
            <p:cNvSpPr>
              <a:spLocks noChangeArrowheads="1"/>
            </p:cNvSpPr>
            <p:nvPr/>
          </p:nvSpPr>
          <p:spPr bwMode="hidden">
            <a:xfrm>
              <a:off x="4772" y="2673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831" name="Oval 207"/>
            <p:cNvSpPr>
              <a:spLocks noChangeArrowheads="1"/>
            </p:cNvSpPr>
            <p:nvPr/>
          </p:nvSpPr>
          <p:spPr bwMode="hidden">
            <a:xfrm>
              <a:off x="4966" y="2488"/>
              <a:ext cx="156" cy="84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832" name="Oval 208"/>
            <p:cNvSpPr>
              <a:spLocks noChangeArrowheads="1"/>
            </p:cNvSpPr>
            <p:nvPr/>
          </p:nvSpPr>
          <p:spPr bwMode="hidden">
            <a:xfrm>
              <a:off x="5444" y="205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833" name="Oval 209"/>
            <p:cNvSpPr>
              <a:spLocks noChangeArrowheads="1"/>
            </p:cNvSpPr>
            <p:nvPr/>
          </p:nvSpPr>
          <p:spPr bwMode="hidden">
            <a:xfrm>
              <a:off x="5161" y="2314"/>
              <a:ext cx="140" cy="73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834" name="Oval 210"/>
            <p:cNvSpPr>
              <a:spLocks noChangeArrowheads="1"/>
            </p:cNvSpPr>
            <p:nvPr/>
          </p:nvSpPr>
          <p:spPr bwMode="hidden">
            <a:xfrm>
              <a:off x="5318" y="2176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835" name="Oval 211"/>
            <p:cNvSpPr>
              <a:spLocks noChangeArrowheads="1"/>
            </p:cNvSpPr>
            <p:nvPr/>
          </p:nvSpPr>
          <p:spPr bwMode="hidden">
            <a:xfrm>
              <a:off x="5581" y="1933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836" name="Oval 212"/>
            <p:cNvSpPr>
              <a:spLocks noChangeArrowheads="1"/>
            </p:cNvSpPr>
            <p:nvPr/>
          </p:nvSpPr>
          <p:spPr bwMode="hidden">
            <a:xfrm>
              <a:off x="5689" y="1811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837" name="Oval 213"/>
            <p:cNvSpPr>
              <a:spLocks noChangeArrowheads="1"/>
            </p:cNvSpPr>
            <p:nvPr/>
          </p:nvSpPr>
          <p:spPr bwMode="hidden">
            <a:xfrm>
              <a:off x="5663" y="2680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838" name="Oval 214"/>
            <p:cNvSpPr>
              <a:spLocks noChangeArrowheads="1"/>
            </p:cNvSpPr>
            <p:nvPr/>
          </p:nvSpPr>
          <p:spPr bwMode="hidden">
            <a:xfrm>
              <a:off x="-65" y="2865"/>
              <a:ext cx="150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839" name="Oval 215"/>
            <p:cNvSpPr>
              <a:spLocks noChangeArrowheads="1"/>
            </p:cNvSpPr>
            <p:nvPr/>
          </p:nvSpPr>
          <p:spPr bwMode="hidden">
            <a:xfrm>
              <a:off x="2" y="2477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840" name="Oval 216"/>
            <p:cNvSpPr>
              <a:spLocks noChangeArrowheads="1"/>
            </p:cNvSpPr>
            <p:nvPr/>
          </p:nvSpPr>
          <p:spPr bwMode="hidden">
            <a:xfrm>
              <a:off x="-9" y="1436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841" name="Oval 217"/>
            <p:cNvSpPr>
              <a:spLocks noChangeArrowheads="1"/>
            </p:cNvSpPr>
            <p:nvPr/>
          </p:nvSpPr>
          <p:spPr bwMode="hidden">
            <a:xfrm>
              <a:off x="5624" y="4010"/>
              <a:ext cx="201" cy="106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6842" name="Rectangle 21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69F641DB-76DE-4884-909D-C5BB406200F2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26843" name="Rectangle 21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ru-RU"/>
          </a:p>
        </p:txBody>
      </p:sp>
      <p:sp>
        <p:nvSpPr>
          <p:cNvPr id="26844" name="Rectangle 22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3638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ru-RU"/>
          </a:p>
        </p:txBody>
      </p:sp>
      <p:sp>
        <p:nvSpPr>
          <p:cNvPr id="26845" name="Rectangle 221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26846" name="Rectangle 22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Blip>
          <a:blip r:embed="rId13"/>
        </a:buBlip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Blip>
          <a:blip r:embed="rId13"/>
        </a:buBlip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Blip>
          <a:blip r:embed="rId13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Blip>
          <a:blip r:embed="rId13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Blip>
          <a:blip r:embed="rId13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Blip>
          <a:blip r:embed="rId13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Blip>
          <a:blip r:embed="rId13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audio" Target="../media/audio1.bin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slide" Target="slide9.xml"/><Relationship Id="rId1" Type="http://schemas.openxmlformats.org/officeDocument/2006/relationships/slideLayout" Target="../slideLayouts/slideLayout2.xml"/><Relationship Id="rId4" Type="http://schemas.openxmlformats.org/officeDocument/2006/relationships/slide" Target="slide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audio" Target="../media/audio2.bin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audio" Target="../media/audio2.bin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audio" Target="../media/audio2.bin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audio" Target="../media/audio2.bin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audio" Target="../media/audio2.bin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2" Type="http://schemas.openxmlformats.org/officeDocument/2006/relationships/slide" Target="slide11.xml"/><Relationship Id="rId1" Type="http://schemas.openxmlformats.org/officeDocument/2006/relationships/slideLayout" Target="../slideLayouts/slideLayout6.xml"/><Relationship Id="rId6" Type="http://schemas.openxmlformats.org/officeDocument/2006/relationships/slide" Target="slide15.xml"/><Relationship Id="rId5" Type="http://schemas.openxmlformats.org/officeDocument/2006/relationships/slide" Target="slide14.xml"/><Relationship Id="rId4" Type="http://schemas.openxmlformats.org/officeDocument/2006/relationships/slide" Target="slide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80" name="WordArt 12"/>
          <p:cNvSpPr>
            <a:spLocks noChangeArrowheads="1" noChangeShapeType="1" noTextEdit="1"/>
          </p:cNvSpPr>
          <p:nvPr/>
        </p:nvSpPr>
        <p:spPr bwMode="auto">
          <a:xfrm>
            <a:off x="323850" y="188913"/>
            <a:ext cx="8424863" cy="1295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spc="72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Устройство и принцип</a:t>
            </a:r>
          </a:p>
        </p:txBody>
      </p:sp>
      <p:sp>
        <p:nvSpPr>
          <p:cNvPr id="32781" name="WordArt 13"/>
          <p:cNvSpPr>
            <a:spLocks noChangeArrowheads="1" noChangeShapeType="1" noTextEdit="1"/>
          </p:cNvSpPr>
          <p:nvPr/>
        </p:nvSpPr>
        <p:spPr bwMode="auto">
          <a:xfrm>
            <a:off x="755650" y="1700213"/>
            <a:ext cx="7848600" cy="11525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49616"/>
              </a:avLst>
            </a:prstTxWarp>
          </a:bodyPr>
          <a:lstStyle/>
          <a:p>
            <a:pPr algn="ctr"/>
            <a:r>
              <a:rPr lang="ru-RU" sz="3600" kern="10" spc="72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действия двигателя</a:t>
            </a:r>
          </a:p>
        </p:txBody>
      </p:sp>
      <p:sp>
        <p:nvSpPr>
          <p:cNvPr id="32782" name="WordArt 14"/>
          <p:cNvSpPr>
            <a:spLocks noChangeArrowheads="1" noChangeShapeType="1" noTextEdit="1"/>
          </p:cNvSpPr>
          <p:nvPr/>
        </p:nvSpPr>
        <p:spPr bwMode="auto">
          <a:xfrm>
            <a:off x="250825" y="3141663"/>
            <a:ext cx="8642350" cy="12239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49602"/>
              </a:avLst>
            </a:prstTxWarp>
          </a:bodyPr>
          <a:lstStyle/>
          <a:p>
            <a:r>
              <a:rPr lang="ru-RU" sz="3600" kern="10" spc="72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внутреннего сгорания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7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7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27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27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27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27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80" grpId="0" animBg="1"/>
      <p:bldP spid="32781" grpId="0" animBg="1"/>
      <p:bldP spid="3278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2" name="Rectangle 4"/>
          <p:cNvSpPr>
            <a:spLocks noGrp="1" noChangeArrowheads="1"/>
          </p:cNvSpPr>
          <p:nvPr>
            <p:ph type="title"/>
          </p:nvPr>
        </p:nvSpPr>
        <p:spPr>
          <a:xfrm>
            <a:off x="539750" y="908050"/>
            <a:ext cx="8229600" cy="1143000"/>
          </a:xfrm>
        </p:spPr>
        <p:txBody>
          <a:bodyPr/>
          <a:lstStyle/>
          <a:p>
            <a:r>
              <a:rPr lang="ru-RU" sz="4000" dirty="0"/>
              <a:t>Двигатель внутреннего сгорания – это тепловой двигатель, в котором энергия сгорающего топлива превращается в механическую энергию.</a:t>
            </a:r>
          </a:p>
        </p:txBody>
      </p:sp>
      <p:pic>
        <p:nvPicPr>
          <p:cNvPr id="43014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16238" y="3141663"/>
            <a:ext cx="3187700" cy="3529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wedge/>
    <p:sndAc>
      <p:stSnd>
        <p:snd r:embed="rId2" name="push.wav"/>
      </p:stSnd>
    </p:sndAc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6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Содержание:</a:t>
            </a:r>
          </a:p>
        </p:txBody>
      </p:sp>
      <p:sp>
        <p:nvSpPr>
          <p:cNvPr id="37897" name="Rectangle 9"/>
          <p:cNvSpPr>
            <a:spLocks noGrp="1" noChangeArrowheads="1"/>
          </p:cNvSpPr>
          <p:nvPr>
            <p:ph type="body" idx="1"/>
          </p:nvPr>
        </p:nvSpPr>
        <p:spPr>
          <a:xfrm>
            <a:off x="539750" y="2636838"/>
            <a:ext cx="8218488" cy="2908300"/>
          </a:xfrm>
        </p:spPr>
        <p:txBody>
          <a:bodyPr/>
          <a:lstStyle/>
          <a:p>
            <a:r>
              <a:rPr lang="ru-RU" dirty="0">
                <a:hlinkClick r:id="rId2" action="ppaction://hlinksldjump"/>
              </a:rPr>
              <a:t>Устройство двигателя</a:t>
            </a:r>
            <a:endParaRPr lang="ru-RU" dirty="0"/>
          </a:p>
          <a:p>
            <a:r>
              <a:rPr lang="ru-RU" dirty="0">
                <a:hlinkClick r:id="rId3" action="ppaction://hlinksldjump"/>
              </a:rPr>
              <a:t>Принцип работы двигателя</a:t>
            </a:r>
            <a:endParaRPr lang="ru-RU" dirty="0"/>
          </a:p>
          <a:p>
            <a:r>
              <a:rPr lang="ru-RU" dirty="0">
                <a:hlinkClick r:id="rId4" action="ppaction://hlinksldjump"/>
              </a:rPr>
              <a:t>Применение двигателей </a:t>
            </a:r>
            <a:endParaRPr lang="ru-RU" dirty="0"/>
          </a:p>
          <a:p>
            <a:pPr>
              <a:buFont typeface="Wingdings" pitchFamily="2" charset="2"/>
              <a:buNone/>
            </a:pPr>
            <a:endParaRPr lang="en-US" dirty="0"/>
          </a:p>
          <a:p>
            <a:pPr>
              <a:buFont typeface="Wingdings" pitchFamily="2" charset="2"/>
              <a:buNone/>
            </a:pPr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81300" y="188913"/>
            <a:ext cx="3590925" cy="6696075"/>
          </a:xfrm>
          <a:prstGeom prst="rect">
            <a:avLst/>
          </a:prstGeom>
          <a:noFill/>
          <a:ln w="76200">
            <a:solidFill>
              <a:srgbClr val="111111"/>
            </a:solidFill>
            <a:miter lim="800000"/>
            <a:headEnd/>
            <a:tailEnd/>
          </a:ln>
        </p:spPr>
      </p:pic>
      <p:pic>
        <p:nvPicPr>
          <p:cNvPr id="2058" name="Picture 10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779838" y="2565400"/>
            <a:ext cx="1584325" cy="1165225"/>
          </a:xfrm>
          <a:prstGeom prst="rect">
            <a:avLst/>
          </a:prstGeom>
          <a:noFill/>
        </p:spPr>
      </p:pic>
      <p:sp>
        <p:nvSpPr>
          <p:cNvPr id="2059" name="Oval 11"/>
          <p:cNvSpPr>
            <a:spLocks noChangeArrowheads="1"/>
          </p:cNvSpPr>
          <p:nvPr/>
        </p:nvSpPr>
        <p:spPr bwMode="auto">
          <a:xfrm>
            <a:off x="4356100" y="5084763"/>
            <a:ext cx="287338" cy="287337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061" name="Oval 13"/>
          <p:cNvSpPr>
            <a:spLocks noChangeArrowheads="1"/>
          </p:cNvSpPr>
          <p:nvPr/>
        </p:nvSpPr>
        <p:spPr bwMode="auto">
          <a:xfrm>
            <a:off x="5219700" y="5734050"/>
            <a:ext cx="287338" cy="287338"/>
          </a:xfrm>
          <a:prstGeom prst="ellipse">
            <a:avLst/>
          </a:prstGeom>
          <a:solidFill>
            <a:schemeClr val="tx1"/>
          </a:solidFill>
          <a:ln w="762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064" name="Line 16"/>
          <p:cNvSpPr>
            <a:spLocks noChangeShapeType="1"/>
          </p:cNvSpPr>
          <p:nvPr/>
        </p:nvSpPr>
        <p:spPr bwMode="auto">
          <a:xfrm>
            <a:off x="4500563" y="5229225"/>
            <a:ext cx="863600" cy="647700"/>
          </a:xfrm>
          <a:prstGeom prst="line">
            <a:avLst/>
          </a:prstGeom>
          <a:noFill/>
          <a:ln w="76200">
            <a:solidFill>
              <a:srgbClr val="11111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066" name="Line 18"/>
          <p:cNvSpPr>
            <a:spLocks noChangeShapeType="1"/>
          </p:cNvSpPr>
          <p:nvPr/>
        </p:nvSpPr>
        <p:spPr bwMode="auto">
          <a:xfrm>
            <a:off x="4572000" y="3716338"/>
            <a:ext cx="792163" cy="2160587"/>
          </a:xfrm>
          <a:prstGeom prst="line">
            <a:avLst/>
          </a:prstGeom>
          <a:noFill/>
          <a:ln w="76200">
            <a:solidFill>
              <a:srgbClr val="11111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advClick="0" advTm="1000">
    <p:sndAc>
      <p:stSnd>
        <p:snd r:embed="rId2" name="click.wav"/>
      </p:stSnd>
    </p:sndAc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6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81300" y="188913"/>
            <a:ext cx="3590925" cy="6696075"/>
          </a:xfrm>
          <a:prstGeom prst="rect">
            <a:avLst/>
          </a:prstGeom>
          <a:noFill/>
          <a:ln w="76200">
            <a:solidFill>
              <a:srgbClr val="111111"/>
            </a:solidFill>
            <a:miter lim="800000"/>
            <a:headEnd/>
            <a:tailEnd/>
          </a:ln>
        </p:spPr>
      </p:pic>
      <p:pic>
        <p:nvPicPr>
          <p:cNvPr id="28677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779838" y="2565400"/>
            <a:ext cx="1584325" cy="1165225"/>
          </a:xfrm>
          <a:prstGeom prst="rect">
            <a:avLst/>
          </a:prstGeom>
          <a:noFill/>
        </p:spPr>
      </p:pic>
      <p:sp>
        <p:nvSpPr>
          <p:cNvPr id="28678" name="Oval 6"/>
          <p:cNvSpPr>
            <a:spLocks noChangeArrowheads="1"/>
          </p:cNvSpPr>
          <p:nvPr/>
        </p:nvSpPr>
        <p:spPr bwMode="auto">
          <a:xfrm>
            <a:off x="4356100" y="5084763"/>
            <a:ext cx="287338" cy="287337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8679" name="Oval 7"/>
          <p:cNvSpPr>
            <a:spLocks noChangeArrowheads="1"/>
          </p:cNvSpPr>
          <p:nvPr/>
        </p:nvSpPr>
        <p:spPr bwMode="auto">
          <a:xfrm>
            <a:off x="5219700" y="5734050"/>
            <a:ext cx="287338" cy="287338"/>
          </a:xfrm>
          <a:prstGeom prst="ellipse">
            <a:avLst/>
          </a:prstGeom>
          <a:solidFill>
            <a:schemeClr val="tx1"/>
          </a:solidFill>
          <a:ln w="762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8680" name="Line 8"/>
          <p:cNvSpPr>
            <a:spLocks noChangeShapeType="1"/>
          </p:cNvSpPr>
          <p:nvPr/>
        </p:nvSpPr>
        <p:spPr bwMode="auto">
          <a:xfrm>
            <a:off x="4500563" y="5229225"/>
            <a:ext cx="863600" cy="647700"/>
          </a:xfrm>
          <a:prstGeom prst="line">
            <a:avLst/>
          </a:prstGeom>
          <a:noFill/>
          <a:ln w="76200">
            <a:solidFill>
              <a:srgbClr val="11111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8681" name="Line 9"/>
          <p:cNvSpPr>
            <a:spLocks noChangeShapeType="1"/>
          </p:cNvSpPr>
          <p:nvPr/>
        </p:nvSpPr>
        <p:spPr bwMode="auto">
          <a:xfrm>
            <a:off x="4572000" y="3716338"/>
            <a:ext cx="792163" cy="2160587"/>
          </a:xfrm>
          <a:prstGeom prst="line">
            <a:avLst/>
          </a:prstGeom>
          <a:noFill/>
          <a:ln w="76200">
            <a:solidFill>
              <a:srgbClr val="11111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8682" name="AutoShape 10"/>
          <p:cNvSpPr>
            <a:spLocks noChangeArrowheads="1"/>
          </p:cNvSpPr>
          <p:nvPr/>
        </p:nvSpPr>
        <p:spPr bwMode="auto">
          <a:xfrm rot="12110587">
            <a:off x="3748088" y="1990725"/>
            <a:ext cx="974725" cy="568325"/>
          </a:xfrm>
          <a:prstGeom prst="cloudCallout">
            <a:avLst>
              <a:gd name="adj1" fmla="val 48995"/>
              <a:gd name="adj2" fmla="val 64019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rot="10800000"/>
          <a:lstStyle/>
          <a:p>
            <a:pPr algn="ctr"/>
            <a:endParaRPr lang="ru-RU"/>
          </a:p>
        </p:txBody>
      </p:sp>
      <p:sp>
        <p:nvSpPr>
          <p:cNvPr id="28683" name="Line 11"/>
          <p:cNvSpPr>
            <a:spLocks noChangeShapeType="1"/>
          </p:cNvSpPr>
          <p:nvPr/>
        </p:nvSpPr>
        <p:spPr bwMode="auto">
          <a:xfrm>
            <a:off x="3924300" y="836613"/>
            <a:ext cx="0" cy="863600"/>
          </a:xfrm>
          <a:prstGeom prst="line">
            <a:avLst/>
          </a:prstGeom>
          <a:noFill/>
          <a:ln w="762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8685" name="Line 13"/>
          <p:cNvSpPr>
            <a:spLocks noChangeShapeType="1"/>
          </p:cNvSpPr>
          <p:nvPr/>
        </p:nvSpPr>
        <p:spPr bwMode="auto">
          <a:xfrm>
            <a:off x="3635375" y="692150"/>
            <a:ext cx="288925" cy="144463"/>
          </a:xfrm>
          <a:prstGeom prst="line">
            <a:avLst/>
          </a:prstGeom>
          <a:noFill/>
          <a:ln w="762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8687" name="Line 15"/>
          <p:cNvSpPr>
            <a:spLocks noChangeShapeType="1"/>
          </p:cNvSpPr>
          <p:nvPr/>
        </p:nvSpPr>
        <p:spPr bwMode="auto">
          <a:xfrm>
            <a:off x="3851275" y="1844675"/>
            <a:ext cx="215900" cy="0"/>
          </a:xfrm>
          <a:prstGeom prst="line">
            <a:avLst/>
          </a:prstGeom>
          <a:noFill/>
          <a:ln w="38100">
            <a:solidFill>
              <a:srgbClr val="11111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8689" name="Line 17"/>
          <p:cNvSpPr>
            <a:spLocks noChangeShapeType="1"/>
          </p:cNvSpPr>
          <p:nvPr/>
        </p:nvSpPr>
        <p:spPr bwMode="auto">
          <a:xfrm>
            <a:off x="3995738" y="1700213"/>
            <a:ext cx="0" cy="144462"/>
          </a:xfrm>
          <a:prstGeom prst="line">
            <a:avLst/>
          </a:prstGeom>
          <a:noFill/>
          <a:ln w="28575">
            <a:solidFill>
              <a:srgbClr val="11111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advClick="0" advTm="1000">
    <p:sndAc>
      <p:stSnd>
        <p:snd r:embed="rId2" name="click.wav"/>
      </p:stSnd>
    </p:sndAc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00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81300" y="188913"/>
            <a:ext cx="3590925" cy="6696075"/>
          </a:xfrm>
          <a:prstGeom prst="rect">
            <a:avLst/>
          </a:prstGeom>
          <a:noFill/>
          <a:ln w="76200">
            <a:solidFill>
              <a:srgbClr val="111111"/>
            </a:solidFill>
            <a:miter lim="800000"/>
            <a:headEnd/>
            <a:tailEnd/>
          </a:ln>
        </p:spPr>
      </p:pic>
      <p:pic>
        <p:nvPicPr>
          <p:cNvPr id="29701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779838" y="2349500"/>
            <a:ext cx="1584325" cy="1165225"/>
          </a:xfrm>
          <a:prstGeom prst="rect">
            <a:avLst/>
          </a:prstGeom>
          <a:noFill/>
        </p:spPr>
      </p:pic>
      <p:sp>
        <p:nvSpPr>
          <p:cNvPr id="29702" name="Oval 6"/>
          <p:cNvSpPr>
            <a:spLocks noChangeArrowheads="1"/>
          </p:cNvSpPr>
          <p:nvPr/>
        </p:nvSpPr>
        <p:spPr bwMode="auto">
          <a:xfrm>
            <a:off x="4356100" y="5084763"/>
            <a:ext cx="287338" cy="287337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9703" name="Oval 7"/>
          <p:cNvSpPr>
            <a:spLocks noChangeArrowheads="1"/>
          </p:cNvSpPr>
          <p:nvPr/>
        </p:nvSpPr>
        <p:spPr bwMode="auto">
          <a:xfrm>
            <a:off x="3419475" y="4724400"/>
            <a:ext cx="287338" cy="287338"/>
          </a:xfrm>
          <a:prstGeom prst="ellipse">
            <a:avLst/>
          </a:prstGeom>
          <a:solidFill>
            <a:schemeClr val="tx1"/>
          </a:solidFill>
          <a:ln w="762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9704" name="Line 8"/>
          <p:cNvSpPr>
            <a:spLocks noChangeShapeType="1"/>
          </p:cNvSpPr>
          <p:nvPr/>
        </p:nvSpPr>
        <p:spPr bwMode="auto">
          <a:xfrm flipH="1" flipV="1">
            <a:off x="3563938" y="4868863"/>
            <a:ext cx="936625" cy="360362"/>
          </a:xfrm>
          <a:prstGeom prst="line">
            <a:avLst/>
          </a:prstGeom>
          <a:noFill/>
          <a:ln w="76200">
            <a:solidFill>
              <a:srgbClr val="11111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9705" name="Line 9"/>
          <p:cNvSpPr>
            <a:spLocks noChangeShapeType="1"/>
          </p:cNvSpPr>
          <p:nvPr/>
        </p:nvSpPr>
        <p:spPr bwMode="auto">
          <a:xfrm flipH="1">
            <a:off x="3563938" y="3500438"/>
            <a:ext cx="936625" cy="1368425"/>
          </a:xfrm>
          <a:prstGeom prst="line">
            <a:avLst/>
          </a:prstGeom>
          <a:noFill/>
          <a:ln w="76200">
            <a:solidFill>
              <a:srgbClr val="11111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9706" name="AutoShape 10"/>
          <p:cNvSpPr>
            <a:spLocks noChangeArrowheads="1"/>
          </p:cNvSpPr>
          <p:nvPr/>
        </p:nvSpPr>
        <p:spPr bwMode="auto">
          <a:xfrm>
            <a:off x="3851275" y="1916113"/>
            <a:ext cx="1368425" cy="433387"/>
          </a:xfrm>
          <a:prstGeom prst="cloudCallout">
            <a:avLst>
              <a:gd name="adj1" fmla="val -40602"/>
              <a:gd name="adj2" fmla="val -9065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algn="ctr"/>
            <a:endParaRPr lang="ru-RU"/>
          </a:p>
        </p:txBody>
      </p:sp>
    </p:spTree>
  </p:cSld>
  <p:clrMapOvr>
    <a:masterClrMapping/>
  </p:clrMapOvr>
  <p:transition advTm="1000">
    <p:sndAc>
      <p:stSnd>
        <p:snd r:embed="rId2" name="click.wav"/>
      </p:stSnd>
    </p:sndAc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4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81300" y="188913"/>
            <a:ext cx="3590925" cy="6696075"/>
          </a:xfrm>
          <a:prstGeom prst="rect">
            <a:avLst/>
          </a:prstGeom>
          <a:noFill/>
          <a:ln w="76200">
            <a:solidFill>
              <a:srgbClr val="111111"/>
            </a:solidFill>
            <a:miter lim="800000"/>
            <a:headEnd/>
            <a:tailEnd/>
          </a:ln>
        </p:spPr>
      </p:pic>
      <p:pic>
        <p:nvPicPr>
          <p:cNvPr id="30725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779838" y="1989138"/>
            <a:ext cx="1584325" cy="1128712"/>
          </a:xfrm>
          <a:prstGeom prst="rect">
            <a:avLst/>
          </a:prstGeom>
          <a:noFill/>
        </p:spPr>
      </p:pic>
      <p:sp>
        <p:nvSpPr>
          <p:cNvPr id="30726" name="Oval 6"/>
          <p:cNvSpPr>
            <a:spLocks noChangeArrowheads="1"/>
          </p:cNvSpPr>
          <p:nvPr/>
        </p:nvSpPr>
        <p:spPr bwMode="auto">
          <a:xfrm>
            <a:off x="4356100" y="5094288"/>
            <a:ext cx="287338" cy="277812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0727" name="Oval 7"/>
          <p:cNvSpPr>
            <a:spLocks noChangeArrowheads="1"/>
          </p:cNvSpPr>
          <p:nvPr/>
        </p:nvSpPr>
        <p:spPr bwMode="auto">
          <a:xfrm>
            <a:off x="4859338" y="4149725"/>
            <a:ext cx="287337" cy="277813"/>
          </a:xfrm>
          <a:prstGeom prst="ellipse">
            <a:avLst/>
          </a:prstGeom>
          <a:solidFill>
            <a:schemeClr val="tx1"/>
          </a:solidFill>
          <a:ln w="762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0728" name="Line 8"/>
          <p:cNvSpPr>
            <a:spLocks noChangeShapeType="1"/>
          </p:cNvSpPr>
          <p:nvPr/>
        </p:nvSpPr>
        <p:spPr bwMode="auto">
          <a:xfrm flipV="1">
            <a:off x="4500563" y="4292600"/>
            <a:ext cx="503237" cy="957263"/>
          </a:xfrm>
          <a:prstGeom prst="line">
            <a:avLst/>
          </a:prstGeom>
          <a:noFill/>
          <a:ln w="76200">
            <a:solidFill>
              <a:srgbClr val="11111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30729" name="Line 9"/>
          <p:cNvSpPr>
            <a:spLocks noChangeShapeType="1"/>
          </p:cNvSpPr>
          <p:nvPr/>
        </p:nvSpPr>
        <p:spPr bwMode="auto">
          <a:xfrm>
            <a:off x="4572000" y="3068638"/>
            <a:ext cx="431800" cy="1223962"/>
          </a:xfrm>
          <a:prstGeom prst="line">
            <a:avLst/>
          </a:prstGeom>
          <a:noFill/>
          <a:ln w="76200">
            <a:solidFill>
              <a:srgbClr val="11111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30730" name="AutoShape 10"/>
          <p:cNvSpPr>
            <a:spLocks noChangeArrowheads="1"/>
          </p:cNvSpPr>
          <p:nvPr/>
        </p:nvSpPr>
        <p:spPr bwMode="auto">
          <a:xfrm>
            <a:off x="3924300" y="1844675"/>
            <a:ext cx="1295400" cy="144463"/>
          </a:xfrm>
          <a:prstGeom prst="cloudCallout">
            <a:avLst>
              <a:gd name="adj1" fmla="val -43750"/>
              <a:gd name="adj2" fmla="val 19231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algn="ctr"/>
            <a:endParaRPr lang="ru-RU"/>
          </a:p>
        </p:txBody>
      </p:sp>
      <p:sp>
        <p:nvSpPr>
          <p:cNvPr id="30731" name="AutoShape 11"/>
          <p:cNvSpPr>
            <a:spLocks noChangeArrowheads="1"/>
          </p:cNvSpPr>
          <p:nvPr/>
        </p:nvSpPr>
        <p:spPr bwMode="auto">
          <a:xfrm>
            <a:off x="4427538" y="1844675"/>
            <a:ext cx="288925" cy="144463"/>
          </a:xfrm>
          <a:prstGeom prst="irregularSeal1">
            <a:avLst/>
          </a:prstGeom>
          <a:solidFill>
            <a:srgbClr val="FFFF00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 advClick="0" advTm="1000">
    <p:sndAc>
      <p:stSnd>
        <p:snd r:embed="rId2" name="click.wav"/>
      </p:stSnd>
    </p:sndAc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81300" y="188913"/>
            <a:ext cx="3590925" cy="6696075"/>
          </a:xfrm>
          <a:prstGeom prst="rect">
            <a:avLst/>
          </a:prstGeom>
          <a:noFill/>
          <a:ln w="76200">
            <a:solidFill>
              <a:srgbClr val="111111"/>
            </a:solidFill>
            <a:miter lim="800000"/>
            <a:headEnd/>
            <a:tailEnd/>
          </a:ln>
        </p:spPr>
      </p:pic>
      <p:pic>
        <p:nvPicPr>
          <p:cNvPr id="31749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779838" y="2852738"/>
            <a:ext cx="1584325" cy="1165225"/>
          </a:xfrm>
          <a:prstGeom prst="rect">
            <a:avLst/>
          </a:prstGeom>
          <a:noFill/>
        </p:spPr>
      </p:pic>
      <p:sp>
        <p:nvSpPr>
          <p:cNvPr id="31750" name="Oval 6"/>
          <p:cNvSpPr>
            <a:spLocks noChangeArrowheads="1"/>
          </p:cNvSpPr>
          <p:nvPr/>
        </p:nvSpPr>
        <p:spPr bwMode="auto">
          <a:xfrm>
            <a:off x="4356100" y="5084763"/>
            <a:ext cx="287338" cy="287337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1751" name="Oval 7"/>
          <p:cNvSpPr>
            <a:spLocks noChangeArrowheads="1"/>
          </p:cNvSpPr>
          <p:nvPr/>
        </p:nvSpPr>
        <p:spPr bwMode="auto">
          <a:xfrm>
            <a:off x="3851275" y="5949950"/>
            <a:ext cx="287338" cy="287338"/>
          </a:xfrm>
          <a:prstGeom prst="ellipse">
            <a:avLst/>
          </a:prstGeom>
          <a:solidFill>
            <a:schemeClr val="tx1"/>
          </a:solidFill>
          <a:ln w="762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1752" name="Line 8"/>
          <p:cNvSpPr>
            <a:spLocks noChangeShapeType="1"/>
          </p:cNvSpPr>
          <p:nvPr/>
        </p:nvSpPr>
        <p:spPr bwMode="auto">
          <a:xfrm flipH="1">
            <a:off x="3995738" y="5229225"/>
            <a:ext cx="504825" cy="863600"/>
          </a:xfrm>
          <a:prstGeom prst="line">
            <a:avLst/>
          </a:prstGeom>
          <a:noFill/>
          <a:ln w="76200">
            <a:solidFill>
              <a:srgbClr val="11111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31753" name="Line 9"/>
          <p:cNvSpPr>
            <a:spLocks noChangeShapeType="1"/>
          </p:cNvSpPr>
          <p:nvPr/>
        </p:nvSpPr>
        <p:spPr bwMode="auto">
          <a:xfrm flipH="1">
            <a:off x="3995738" y="4005263"/>
            <a:ext cx="504825" cy="2087562"/>
          </a:xfrm>
          <a:prstGeom prst="line">
            <a:avLst/>
          </a:prstGeom>
          <a:noFill/>
          <a:ln w="76200">
            <a:solidFill>
              <a:srgbClr val="11111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31756" name="AutoShape 12"/>
          <p:cNvSpPr>
            <a:spLocks noChangeArrowheads="1"/>
          </p:cNvSpPr>
          <p:nvPr/>
        </p:nvSpPr>
        <p:spPr bwMode="auto">
          <a:xfrm>
            <a:off x="5580063" y="404813"/>
            <a:ext cx="720725" cy="360362"/>
          </a:xfrm>
          <a:prstGeom prst="cloudCallout">
            <a:avLst>
              <a:gd name="adj1" fmla="val -98019"/>
              <a:gd name="adj2" fmla="val 45593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algn="ctr"/>
            <a:endParaRPr lang="ru-RU"/>
          </a:p>
        </p:txBody>
      </p:sp>
      <p:sp>
        <p:nvSpPr>
          <p:cNvPr id="31757" name="Line 13"/>
          <p:cNvSpPr>
            <a:spLocks noChangeShapeType="1"/>
          </p:cNvSpPr>
          <p:nvPr/>
        </p:nvSpPr>
        <p:spPr bwMode="auto">
          <a:xfrm>
            <a:off x="5003800" y="1844675"/>
            <a:ext cx="215900" cy="0"/>
          </a:xfrm>
          <a:prstGeom prst="line">
            <a:avLst/>
          </a:prstGeom>
          <a:noFill/>
          <a:ln w="28575">
            <a:solidFill>
              <a:srgbClr val="11111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31759" name="Line 15"/>
          <p:cNvSpPr>
            <a:spLocks noChangeShapeType="1"/>
          </p:cNvSpPr>
          <p:nvPr/>
        </p:nvSpPr>
        <p:spPr bwMode="auto">
          <a:xfrm>
            <a:off x="5076825" y="1700213"/>
            <a:ext cx="0" cy="144462"/>
          </a:xfrm>
          <a:prstGeom prst="line">
            <a:avLst/>
          </a:prstGeom>
          <a:noFill/>
          <a:ln w="9525">
            <a:solidFill>
              <a:srgbClr val="11111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>
    <p:sndAc>
      <p:stSnd>
        <p:snd r:embed="rId2" name="click.wav"/>
      </p:stSnd>
    </p:sndAc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8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81300" y="188913"/>
            <a:ext cx="3590925" cy="6696075"/>
          </a:xfrm>
          <a:prstGeom prst="rect">
            <a:avLst/>
          </a:prstGeom>
          <a:noFill/>
          <a:ln w="76200">
            <a:solidFill>
              <a:srgbClr val="111111"/>
            </a:solidFill>
            <a:miter lim="800000"/>
            <a:headEnd/>
            <a:tailEnd/>
          </a:ln>
        </p:spPr>
      </p:pic>
      <p:pic>
        <p:nvPicPr>
          <p:cNvPr id="41989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79838" y="2565400"/>
            <a:ext cx="1584325" cy="1165225"/>
          </a:xfrm>
          <a:prstGeom prst="rect">
            <a:avLst/>
          </a:prstGeom>
          <a:noFill/>
        </p:spPr>
      </p:pic>
      <p:sp>
        <p:nvSpPr>
          <p:cNvPr id="41990" name="Oval 6"/>
          <p:cNvSpPr>
            <a:spLocks noChangeArrowheads="1"/>
          </p:cNvSpPr>
          <p:nvPr/>
        </p:nvSpPr>
        <p:spPr bwMode="auto">
          <a:xfrm>
            <a:off x="4356100" y="5084763"/>
            <a:ext cx="287338" cy="287337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41991" name="Oval 7"/>
          <p:cNvSpPr>
            <a:spLocks noChangeArrowheads="1"/>
          </p:cNvSpPr>
          <p:nvPr/>
        </p:nvSpPr>
        <p:spPr bwMode="auto">
          <a:xfrm>
            <a:off x="5219700" y="5734050"/>
            <a:ext cx="287338" cy="287338"/>
          </a:xfrm>
          <a:prstGeom prst="ellipse">
            <a:avLst/>
          </a:prstGeom>
          <a:solidFill>
            <a:schemeClr val="tx1"/>
          </a:solidFill>
          <a:ln w="762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41992" name="Line 8"/>
          <p:cNvSpPr>
            <a:spLocks noChangeShapeType="1"/>
          </p:cNvSpPr>
          <p:nvPr/>
        </p:nvSpPr>
        <p:spPr bwMode="auto">
          <a:xfrm>
            <a:off x="4500563" y="5229225"/>
            <a:ext cx="863600" cy="647700"/>
          </a:xfrm>
          <a:prstGeom prst="line">
            <a:avLst/>
          </a:prstGeom>
          <a:noFill/>
          <a:ln w="76200">
            <a:solidFill>
              <a:srgbClr val="11111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41993" name="Line 9"/>
          <p:cNvSpPr>
            <a:spLocks noChangeShapeType="1"/>
          </p:cNvSpPr>
          <p:nvPr/>
        </p:nvSpPr>
        <p:spPr bwMode="auto">
          <a:xfrm>
            <a:off x="4572000" y="3716338"/>
            <a:ext cx="792163" cy="2160587"/>
          </a:xfrm>
          <a:prstGeom prst="line">
            <a:avLst/>
          </a:prstGeom>
          <a:noFill/>
          <a:ln w="76200">
            <a:solidFill>
              <a:srgbClr val="11111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41994" name="Text Box 10"/>
          <p:cNvSpPr txBox="1">
            <a:spLocks noChangeArrowheads="1"/>
          </p:cNvSpPr>
          <p:nvPr/>
        </p:nvSpPr>
        <p:spPr bwMode="auto">
          <a:xfrm>
            <a:off x="179388" y="333375"/>
            <a:ext cx="22320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Впускной клапан</a:t>
            </a:r>
          </a:p>
        </p:txBody>
      </p:sp>
      <p:sp>
        <p:nvSpPr>
          <p:cNvPr id="41997" name="Line 13"/>
          <p:cNvSpPr>
            <a:spLocks noChangeShapeType="1"/>
          </p:cNvSpPr>
          <p:nvPr/>
        </p:nvSpPr>
        <p:spPr bwMode="auto">
          <a:xfrm>
            <a:off x="2124075" y="549275"/>
            <a:ext cx="1655763" cy="935038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41998" name="Text Box 14"/>
          <p:cNvSpPr txBox="1">
            <a:spLocks noChangeArrowheads="1"/>
          </p:cNvSpPr>
          <p:nvPr/>
        </p:nvSpPr>
        <p:spPr bwMode="auto">
          <a:xfrm>
            <a:off x="6732588" y="1628775"/>
            <a:ext cx="22320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Выпускной клапан</a:t>
            </a:r>
          </a:p>
        </p:txBody>
      </p:sp>
      <p:sp>
        <p:nvSpPr>
          <p:cNvPr id="41999" name="Line 15"/>
          <p:cNvSpPr>
            <a:spLocks noChangeShapeType="1"/>
          </p:cNvSpPr>
          <p:nvPr/>
        </p:nvSpPr>
        <p:spPr bwMode="auto">
          <a:xfrm flipH="1">
            <a:off x="4500563" y="476250"/>
            <a:ext cx="2735262" cy="43180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42000" name="Text Box 16"/>
          <p:cNvSpPr txBox="1">
            <a:spLocks noChangeArrowheads="1"/>
          </p:cNvSpPr>
          <p:nvPr/>
        </p:nvSpPr>
        <p:spPr bwMode="auto">
          <a:xfrm>
            <a:off x="179388" y="1196975"/>
            <a:ext cx="237648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Цилиндр</a:t>
            </a:r>
          </a:p>
        </p:txBody>
      </p:sp>
      <p:sp>
        <p:nvSpPr>
          <p:cNvPr id="42001" name="Line 17"/>
          <p:cNvSpPr>
            <a:spLocks noChangeShapeType="1"/>
          </p:cNvSpPr>
          <p:nvPr/>
        </p:nvSpPr>
        <p:spPr bwMode="auto">
          <a:xfrm>
            <a:off x="1258888" y="1412875"/>
            <a:ext cx="2808287" cy="64770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42002" name="Line 18"/>
          <p:cNvSpPr>
            <a:spLocks noChangeShapeType="1"/>
          </p:cNvSpPr>
          <p:nvPr/>
        </p:nvSpPr>
        <p:spPr bwMode="auto">
          <a:xfrm flipH="1" flipV="1">
            <a:off x="5219700" y="1628775"/>
            <a:ext cx="1512888" cy="144463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42003" name="Text Box 19"/>
          <p:cNvSpPr txBox="1">
            <a:spLocks noChangeArrowheads="1"/>
          </p:cNvSpPr>
          <p:nvPr/>
        </p:nvSpPr>
        <p:spPr bwMode="auto">
          <a:xfrm>
            <a:off x="7235825" y="260350"/>
            <a:ext cx="10795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Свеча</a:t>
            </a:r>
          </a:p>
        </p:txBody>
      </p:sp>
      <p:sp>
        <p:nvSpPr>
          <p:cNvPr id="42004" name="Text Box 20"/>
          <p:cNvSpPr txBox="1">
            <a:spLocks noChangeArrowheads="1"/>
          </p:cNvSpPr>
          <p:nvPr/>
        </p:nvSpPr>
        <p:spPr bwMode="auto">
          <a:xfrm>
            <a:off x="250825" y="2133600"/>
            <a:ext cx="216058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Поршень</a:t>
            </a:r>
          </a:p>
        </p:txBody>
      </p:sp>
      <p:sp>
        <p:nvSpPr>
          <p:cNvPr id="42005" name="Line 21"/>
          <p:cNvSpPr>
            <a:spLocks noChangeShapeType="1"/>
          </p:cNvSpPr>
          <p:nvPr/>
        </p:nvSpPr>
        <p:spPr bwMode="auto">
          <a:xfrm>
            <a:off x="1476375" y="2349500"/>
            <a:ext cx="2808288" cy="64770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42006" name="Text Box 22"/>
          <p:cNvSpPr txBox="1">
            <a:spLocks noChangeArrowheads="1"/>
          </p:cNvSpPr>
          <p:nvPr/>
        </p:nvSpPr>
        <p:spPr bwMode="auto">
          <a:xfrm>
            <a:off x="7164388" y="2276475"/>
            <a:ext cx="143986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Шатун</a:t>
            </a:r>
          </a:p>
        </p:txBody>
      </p:sp>
      <p:sp>
        <p:nvSpPr>
          <p:cNvPr id="42007" name="Line 23"/>
          <p:cNvSpPr>
            <a:spLocks noChangeShapeType="1"/>
          </p:cNvSpPr>
          <p:nvPr/>
        </p:nvSpPr>
        <p:spPr bwMode="auto">
          <a:xfrm flipH="1">
            <a:off x="4932363" y="2493963"/>
            <a:ext cx="2232025" cy="2303462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42008" name="Text Box 24"/>
          <p:cNvSpPr txBox="1">
            <a:spLocks noChangeArrowheads="1"/>
          </p:cNvSpPr>
          <p:nvPr/>
        </p:nvSpPr>
        <p:spPr bwMode="auto">
          <a:xfrm>
            <a:off x="323850" y="3284538"/>
            <a:ext cx="208756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Коленчатый вал</a:t>
            </a:r>
          </a:p>
        </p:txBody>
      </p:sp>
      <p:sp>
        <p:nvSpPr>
          <p:cNvPr id="42009" name="Line 25"/>
          <p:cNvSpPr>
            <a:spLocks noChangeShapeType="1"/>
          </p:cNvSpPr>
          <p:nvPr/>
        </p:nvSpPr>
        <p:spPr bwMode="auto">
          <a:xfrm>
            <a:off x="2268538" y="3500438"/>
            <a:ext cx="1943100" cy="1296987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9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9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19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19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19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19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20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20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20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20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20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20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19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19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20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20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20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20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20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20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420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420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20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20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20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420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420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420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94" grpId="0"/>
      <p:bldP spid="41997" grpId="0" animBg="1"/>
      <p:bldP spid="41998" grpId="0"/>
      <p:bldP spid="41999" grpId="0" animBg="1"/>
      <p:bldP spid="42000" grpId="0"/>
      <p:bldP spid="42001" grpId="0" animBg="1"/>
      <p:bldP spid="42002" grpId="0" animBg="1"/>
      <p:bldP spid="42003" grpId="0"/>
      <p:bldP spid="42004" grpId="0"/>
      <p:bldP spid="42005" grpId="0" animBg="1"/>
      <p:bldP spid="42006" grpId="0"/>
      <p:bldP spid="42007" grpId="0" animBg="1"/>
      <p:bldP spid="42008" grpId="0"/>
      <p:bldP spid="4200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2" name="Rectangle 4"/>
          <p:cNvSpPr>
            <a:spLocks noGrp="1" noChangeArrowheads="1"/>
          </p:cNvSpPr>
          <p:nvPr>
            <p:ph type="title"/>
          </p:nvPr>
        </p:nvSpPr>
        <p:spPr>
          <a:xfrm>
            <a:off x="395288" y="765175"/>
            <a:ext cx="8208962" cy="3959225"/>
          </a:xfrm>
        </p:spPr>
        <p:txBody>
          <a:bodyPr/>
          <a:lstStyle/>
          <a:p>
            <a:pPr algn="l"/>
            <a:r>
              <a:rPr lang="ru-RU" sz="4000"/>
              <a:t>Применение двигателей внутреннего сгорания чрезвычайно разнообразно. Они приводят в движение  </a:t>
            </a:r>
            <a:r>
              <a:rPr lang="ru-RU" sz="4000">
                <a:hlinkClick r:id="rId2" action="ppaction://hlinksldjump"/>
              </a:rPr>
              <a:t>самолёты</a:t>
            </a:r>
            <a:r>
              <a:rPr lang="ru-RU" sz="4000"/>
              <a:t>              ,  </a:t>
            </a:r>
            <a:r>
              <a:rPr lang="ru-RU" sz="4000">
                <a:hlinkClick r:id="rId3" action="ppaction://hlinksldjump"/>
              </a:rPr>
              <a:t> теплоходы</a:t>
            </a:r>
            <a:r>
              <a:rPr lang="ru-RU" sz="4000"/>
              <a:t> , </a:t>
            </a:r>
            <a:r>
              <a:rPr lang="ru-RU" sz="4000">
                <a:hlinkClick r:id="rId4" action="ppaction://hlinksldjump"/>
              </a:rPr>
              <a:t>  тракторы       </a:t>
            </a:r>
            <a:r>
              <a:rPr lang="ru-RU" sz="4000"/>
              <a:t>,автомобили, </a:t>
            </a:r>
            <a:r>
              <a:rPr lang="ru-RU" sz="4000">
                <a:hlinkClick r:id="rId5" action="ppaction://hlinksldjump"/>
              </a:rPr>
              <a:t>тепловозы</a:t>
            </a:r>
            <a:r>
              <a:rPr lang="ru-RU" sz="4000"/>
              <a:t> ,</a:t>
            </a:r>
            <a:r>
              <a:rPr lang="ru-RU" sz="4000">
                <a:hlinkClick r:id="rId6" action="ppaction://hlinksldjump"/>
              </a:rPr>
              <a:t>мотоциклы</a:t>
            </a:r>
            <a:r>
              <a:rPr lang="ru-RU" sz="4000"/>
              <a:t> .</a:t>
            </a:r>
          </a:p>
        </p:txBody>
      </p:sp>
      <p:sp>
        <p:nvSpPr>
          <p:cNvPr id="48133" name="Text Box 5"/>
          <p:cNvSpPr txBox="1">
            <a:spLocks noChangeArrowheads="1"/>
          </p:cNvSpPr>
          <p:nvPr/>
        </p:nvSpPr>
        <p:spPr bwMode="auto">
          <a:xfrm>
            <a:off x="7092950" y="2133600"/>
            <a:ext cx="16557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/>
          </a:p>
        </p:txBody>
      </p:sp>
      <p:sp>
        <p:nvSpPr>
          <p:cNvPr id="48135" name="Text Box 7"/>
          <p:cNvSpPr txBox="1">
            <a:spLocks noChangeArrowheads="1"/>
          </p:cNvSpPr>
          <p:nvPr/>
        </p:nvSpPr>
        <p:spPr bwMode="auto">
          <a:xfrm>
            <a:off x="6659563" y="4076700"/>
            <a:ext cx="2089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ru-RU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8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8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8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3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1188" y="333375"/>
            <a:ext cx="3792537" cy="4221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05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900000">
            <a:off x="4140200" y="1916113"/>
            <a:ext cx="3843338" cy="427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8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51050" y="692150"/>
            <a:ext cx="4335463" cy="4824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2" name="Picture 4"/>
          <p:cNvPicPr>
            <a:picLocks noChangeAspect="1" noChangeArrowheads="1"/>
          </p:cNvPicPr>
          <p:nvPr/>
        </p:nvPicPr>
        <p:blipFill>
          <a:blip r:embed="rId2"/>
          <a:srcRect r="10452"/>
          <a:stretch>
            <a:fillRect/>
          </a:stretch>
        </p:blipFill>
        <p:spPr bwMode="auto">
          <a:xfrm rot="900000">
            <a:off x="1919288" y="1144588"/>
            <a:ext cx="5537200" cy="4616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6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63713" y="908050"/>
            <a:ext cx="5905500" cy="441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80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20700000">
            <a:off x="2195513" y="692150"/>
            <a:ext cx="4594225" cy="5113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очки">
  <a:themeElements>
    <a:clrScheme name="Точки 2">
      <a:dk1>
        <a:srgbClr val="5B5B89"/>
      </a:dk1>
      <a:lt1>
        <a:srgbClr val="FFFFFF"/>
      </a:lt1>
      <a:dk2>
        <a:srgbClr val="666699"/>
      </a:dk2>
      <a:lt2>
        <a:srgbClr val="DFDEF6"/>
      </a:lt2>
      <a:accent1>
        <a:srgbClr val="6666FF"/>
      </a:accent1>
      <a:accent2>
        <a:srgbClr val="52527C"/>
      </a:accent2>
      <a:accent3>
        <a:srgbClr val="B8B8CA"/>
      </a:accent3>
      <a:accent4>
        <a:srgbClr val="DADADA"/>
      </a:accent4>
      <a:accent5>
        <a:srgbClr val="B8B8FF"/>
      </a:accent5>
      <a:accent6>
        <a:srgbClr val="494970"/>
      </a:accent6>
      <a:hlink>
        <a:srgbClr val="9999FF"/>
      </a:hlink>
      <a:folHlink>
        <a:srgbClr val="CCCCFF"/>
      </a:folHlink>
    </a:clrScheme>
    <a:fontScheme name="Точки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очки 1">
        <a:dk1>
          <a:srgbClr val="00008A"/>
        </a:dk1>
        <a:lt1>
          <a:srgbClr val="FFFFFF"/>
        </a:lt1>
        <a:dk2>
          <a:srgbClr val="000099"/>
        </a:dk2>
        <a:lt2>
          <a:srgbClr val="FFFFFF"/>
        </a:lt2>
        <a:accent1>
          <a:srgbClr val="0099FF"/>
        </a:accent1>
        <a:accent2>
          <a:srgbClr val="00007A"/>
        </a:accent2>
        <a:accent3>
          <a:srgbClr val="AAAACA"/>
        </a:accent3>
        <a:accent4>
          <a:srgbClr val="DADADA"/>
        </a:accent4>
        <a:accent5>
          <a:srgbClr val="AACAFF"/>
        </a:accent5>
        <a:accent6>
          <a:srgbClr val="00006E"/>
        </a:accent6>
        <a:hlink>
          <a:srgbClr val="EAEAEA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очки 2">
        <a:dk1>
          <a:srgbClr val="5B5B89"/>
        </a:dk1>
        <a:lt1>
          <a:srgbClr val="FFFFFF"/>
        </a:lt1>
        <a:dk2>
          <a:srgbClr val="666699"/>
        </a:dk2>
        <a:lt2>
          <a:srgbClr val="DFDEF6"/>
        </a:lt2>
        <a:accent1>
          <a:srgbClr val="6666FF"/>
        </a:accent1>
        <a:accent2>
          <a:srgbClr val="52527C"/>
        </a:accent2>
        <a:accent3>
          <a:srgbClr val="B8B8CA"/>
        </a:accent3>
        <a:accent4>
          <a:srgbClr val="DADADA"/>
        </a:accent4>
        <a:accent5>
          <a:srgbClr val="B8B8FF"/>
        </a:accent5>
        <a:accent6>
          <a:srgbClr val="494970"/>
        </a:accent6>
        <a:hlink>
          <a:srgbClr val="9999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очки 3">
        <a:dk1>
          <a:srgbClr val="700000"/>
        </a:dk1>
        <a:lt1>
          <a:srgbClr val="FFFFFF"/>
        </a:lt1>
        <a:dk2>
          <a:srgbClr val="800000"/>
        </a:dk2>
        <a:lt2>
          <a:srgbClr val="FFFFCC"/>
        </a:lt2>
        <a:accent1>
          <a:srgbClr val="BE7960"/>
        </a:accent1>
        <a:accent2>
          <a:srgbClr val="600000"/>
        </a:accent2>
        <a:accent3>
          <a:srgbClr val="C0AAAA"/>
        </a:accent3>
        <a:accent4>
          <a:srgbClr val="DADADA"/>
        </a:accent4>
        <a:accent5>
          <a:srgbClr val="DBBEB6"/>
        </a:accent5>
        <a:accent6>
          <a:srgbClr val="560000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очки 4">
        <a:dk1>
          <a:srgbClr val="000000"/>
        </a:dk1>
        <a:lt1>
          <a:srgbClr val="FDEB9D"/>
        </a:lt1>
        <a:dk2>
          <a:srgbClr val="000000"/>
        </a:dk2>
        <a:lt2>
          <a:srgbClr val="E0CE82"/>
        </a:lt2>
        <a:accent1>
          <a:srgbClr val="EAEAEA"/>
        </a:accent1>
        <a:accent2>
          <a:srgbClr val="C2B476"/>
        </a:accent2>
        <a:accent3>
          <a:srgbClr val="FEF3CC"/>
        </a:accent3>
        <a:accent4>
          <a:srgbClr val="000000"/>
        </a:accent4>
        <a:accent5>
          <a:srgbClr val="F3F3F3"/>
        </a:accent5>
        <a:accent6>
          <a:srgbClr val="B0A36A"/>
        </a:accent6>
        <a:hlink>
          <a:srgbClr val="A47900"/>
        </a:hlink>
        <a:folHlink>
          <a:srgbClr val="8C8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очки 5">
        <a:dk1>
          <a:srgbClr val="5B5E52"/>
        </a:dk1>
        <a:lt1>
          <a:srgbClr val="FFFFFF"/>
        </a:lt1>
        <a:dk2>
          <a:srgbClr val="686B5D"/>
        </a:dk2>
        <a:lt2>
          <a:srgbClr val="CCD5C7"/>
        </a:lt2>
        <a:accent1>
          <a:srgbClr val="809EA8"/>
        </a:accent1>
        <a:accent2>
          <a:srgbClr val="4F5147"/>
        </a:accent2>
        <a:accent3>
          <a:srgbClr val="B9BAB6"/>
        </a:accent3>
        <a:accent4>
          <a:srgbClr val="DADADA"/>
        </a:accent4>
        <a:accent5>
          <a:srgbClr val="C0CCD1"/>
        </a:accent5>
        <a:accent6>
          <a:srgbClr val="47493F"/>
        </a:accent6>
        <a:hlink>
          <a:srgbClr val="AAA854"/>
        </a:hlink>
        <a:folHlink>
          <a:srgbClr val="E1D09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очки 6">
        <a:dk1>
          <a:srgbClr val="46532B"/>
        </a:dk1>
        <a:lt1>
          <a:srgbClr val="FFFFFF"/>
        </a:lt1>
        <a:dk2>
          <a:srgbClr val="4E5D31"/>
        </a:dk2>
        <a:lt2>
          <a:srgbClr val="FFFFCC"/>
        </a:lt2>
        <a:accent1>
          <a:srgbClr val="8F8C00"/>
        </a:accent1>
        <a:accent2>
          <a:srgbClr val="424F29"/>
        </a:accent2>
        <a:accent3>
          <a:srgbClr val="B2B6AD"/>
        </a:accent3>
        <a:accent4>
          <a:srgbClr val="DADADA"/>
        </a:accent4>
        <a:accent5>
          <a:srgbClr val="C6C5AA"/>
        </a:accent5>
        <a:accent6>
          <a:srgbClr val="3B4724"/>
        </a:accent6>
        <a:hlink>
          <a:srgbClr val="33CC33"/>
        </a:hlink>
        <a:folHlink>
          <a:srgbClr val="00A1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очки 7">
        <a:dk1>
          <a:srgbClr val="007673"/>
        </a:dk1>
        <a:lt1>
          <a:srgbClr val="FFFFFF"/>
        </a:lt1>
        <a:dk2>
          <a:srgbClr val="008080"/>
        </a:dk2>
        <a:lt2>
          <a:srgbClr val="FFFF99"/>
        </a:lt2>
        <a:accent1>
          <a:srgbClr val="33CCCC"/>
        </a:accent1>
        <a:accent2>
          <a:srgbClr val="006462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005A58"/>
        </a:accent6>
        <a:hlink>
          <a:srgbClr val="FFCC00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очки 8">
        <a:dk1>
          <a:srgbClr val="000000"/>
        </a:dk1>
        <a:lt1>
          <a:srgbClr val="E6F8F4"/>
        </a:lt1>
        <a:dk2>
          <a:srgbClr val="000000"/>
        </a:dk2>
        <a:lt2>
          <a:srgbClr val="C5DBD6"/>
        </a:lt2>
        <a:accent1>
          <a:srgbClr val="CCFF99"/>
        </a:accent1>
        <a:accent2>
          <a:srgbClr val="ACBAB7"/>
        </a:accent2>
        <a:accent3>
          <a:srgbClr val="F0FBF8"/>
        </a:accent3>
        <a:accent4>
          <a:srgbClr val="000000"/>
        </a:accent4>
        <a:accent5>
          <a:srgbClr val="E2FFCA"/>
        </a:accent5>
        <a:accent6>
          <a:srgbClr val="9BA8A6"/>
        </a:accent6>
        <a:hlink>
          <a:srgbClr val="008080"/>
        </a:hlink>
        <a:folHlink>
          <a:srgbClr val="0066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очки 9">
        <a:dk1>
          <a:srgbClr val="000000"/>
        </a:dk1>
        <a:lt1>
          <a:srgbClr val="EAEAEA"/>
        </a:lt1>
        <a:dk2>
          <a:srgbClr val="000000"/>
        </a:dk2>
        <a:lt2>
          <a:srgbClr val="D1D1D1"/>
        </a:lt2>
        <a:accent1>
          <a:srgbClr val="CCECFF"/>
        </a:accent1>
        <a:accent2>
          <a:srgbClr val="B2B2B2"/>
        </a:accent2>
        <a:accent3>
          <a:srgbClr val="F3F3F3"/>
        </a:accent3>
        <a:accent4>
          <a:srgbClr val="000000"/>
        </a:accent4>
        <a:accent5>
          <a:srgbClr val="E2F4FF"/>
        </a:accent5>
        <a:accent6>
          <a:srgbClr val="A1A1A1"/>
        </a:accent6>
        <a:hlink>
          <a:srgbClr val="7200E4"/>
        </a:hlink>
        <a:folHlink>
          <a:srgbClr val="0033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Digital Dots</Template>
  <TotalTime>234</TotalTime>
  <Words>67</Words>
  <Application>Microsoft Office PowerPoint</Application>
  <PresentationFormat>Экран (4:3)</PresentationFormat>
  <Paragraphs>20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9" baseType="lpstr">
      <vt:lpstr>Arial</vt:lpstr>
      <vt:lpstr>Impact</vt:lpstr>
      <vt:lpstr>Wingdings</vt:lpstr>
      <vt:lpstr>Точки</vt:lpstr>
      <vt:lpstr>Презентация PowerPoint</vt:lpstr>
      <vt:lpstr>Двигатель внутреннего сгорания – это тепловой двигатель, в котором энергия сгорающего топлива превращается в механическую энергию.</vt:lpstr>
      <vt:lpstr>Содержание: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Применение двигателей внутреннего сгорания чрезвычайно разнообразно. Они приводят в движение  самолёты              ,   теплоходы ,   тракторы       ,автомобили, тепловозы ,мотоциклы 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Пользователь Windows</cp:lastModifiedBy>
  <cp:revision>9</cp:revision>
  <dcterms:created xsi:type="dcterms:W3CDTF">2007-01-15T10:15:15Z</dcterms:created>
  <dcterms:modified xsi:type="dcterms:W3CDTF">2023-12-20T03:20:28Z</dcterms:modified>
</cp:coreProperties>
</file>