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9" r:id="rId1"/>
  </p:sldMasterIdLst>
  <p:sldIdLst>
    <p:sldId id="256" r:id="rId2"/>
    <p:sldId id="266" r:id="rId3"/>
    <p:sldId id="270" r:id="rId4"/>
    <p:sldId id="257" r:id="rId5"/>
    <p:sldId id="271" r:id="rId6"/>
    <p:sldId id="259" r:id="rId7"/>
    <p:sldId id="272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1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32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88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1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83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91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091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769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1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23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0919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123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6872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68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89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6382" y="894300"/>
            <a:ext cx="8898530" cy="1588169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effectLst/>
              </a:rPr>
              <a:t>Популярные виды магазинов в Германии</a:t>
            </a:r>
            <a:br>
              <a:rPr lang="ru-RU" sz="4800" b="1" dirty="0" smtClean="0">
                <a:solidFill>
                  <a:srgbClr val="002060"/>
                </a:solidFill>
                <a:effectLst/>
              </a:rPr>
            </a:br>
            <a:endParaRPr lang="ru-RU" sz="4800" b="1" i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026" y="1800036"/>
            <a:ext cx="9278801" cy="485834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9008920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922" y="1742"/>
            <a:ext cx="11625942" cy="118301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cap="none" dirty="0" smtClean="0">
                <a:solidFill>
                  <a:srgbClr val="002060"/>
                </a:solidFill>
                <a:effectLst/>
                <a:latin typeface="Google Sans"/>
              </a:rPr>
              <a:t>D</a:t>
            </a:r>
            <a:r>
              <a:rPr lang="de-DE" altLang="ru-RU" sz="4900" b="1" cap="none" dirty="0" smtClean="0">
                <a:solidFill>
                  <a:srgbClr val="002060"/>
                </a:solidFill>
                <a:effectLst/>
                <a:latin typeface="Google Sans"/>
              </a:rPr>
              <a:t>eutsche </a:t>
            </a:r>
            <a:r>
              <a:rPr lang="de-DE" altLang="ru-RU" sz="4900" b="1" cap="none" dirty="0">
                <a:solidFill>
                  <a:srgbClr val="002060"/>
                </a:solidFill>
                <a:effectLst/>
                <a:latin typeface="Google Sans"/>
              </a:rPr>
              <a:t>Supermärkte</a:t>
            </a:r>
            <a:r>
              <a:rPr lang="de-DE" altLang="ru-RU" sz="4900" b="1" cap="none" dirty="0">
                <a:solidFill>
                  <a:srgbClr val="002060"/>
                </a:solidFill>
                <a:effectLst/>
              </a:rPr>
              <a:t> </a:t>
            </a:r>
            <a:r>
              <a:rPr lang="de-DE" altLang="ru-RU" sz="2800" b="1" cap="non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/>
            </a:r>
            <a:br>
              <a:rPr lang="de-DE" altLang="ru-RU" sz="2800" b="1" cap="non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</a:br>
            <a:r>
              <a:rPr lang="ru-RU" b="1" dirty="0">
                <a:solidFill>
                  <a:srgbClr val="002060"/>
                </a:solidFill>
                <a:effectLst/>
              </a:rPr>
              <a:t/>
            </a:r>
            <a:br>
              <a:rPr lang="ru-RU" b="1" dirty="0">
                <a:solidFill>
                  <a:srgbClr val="002060"/>
                </a:solidFill>
                <a:effectLst/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00" y="919918"/>
            <a:ext cx="4481793" cy="306517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ETRO магазин, владелец, отзывы, акции, цены, скидки, кто владелец сети  супермаркетов METRO Cash &amp; Carry, МЕТРО чей магазин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61" y="1023871"/>
            <a:ext cx="4989030" cy="296122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69583" y="3792399"/>
            <a:ext cx="955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 smtClean="0">
                <a:latin typeface="Google Sans"/>
              </a:rPr>
              <a:t>REWE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20117" y="3985090"/>
            <a:ext cx="11112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 smtClean="0">
                <a:latin typeface="Google Sans"/>
              </a:rPr>
              <a:t>METRO</a:t>
            </a:r>
            <a:endParaRPr lang="ru-RU" sz="20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606" y="3155325"/>
            <a:ext cx="5511442" cy="324547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213399" y="6411396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latin typeface="Google Sans"/>
              </a:rPr>
              <a:t>GLOBUS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908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465" y="721602"/>
            <a:ext cx="8319752" cy="553641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96202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67426"/>
            <a:ext cx="6454462" cy="686264"/>
          </a:xfrm>
        </p:spPr>
        <p:txBody>
          <a:bodyPr>
            <a:normAutofit fontScale="90000"/>
          </a:bodyPr>
          <a:lstStyle/>
          <a:p>
            <a:r>
              <a:rPr lang="en-US" sz="4000" b="1" cap="none" dirty="0">
                <a:solidFill>
                  <a:srgbClr val="002060"/>
                </a:solidFill>
                <a:effectLst/>
                <a:latin typeface="Google Sans"/>
              </a:rPr>
              <a:t>D</a:t>
            </a:r>
            <a:r>
              <a:rPr lang="de-DE" altLang="ru-RU" sz="4000" b="1" cap="none" dirty="0">
                <a:solidFill>
                  <a:srgbClr val="002060"/>
                </a:solidFill>
                <a:effectLst/>
                <a:latin typeface="Google Sans"/>
              </a:rPr>
              <a:t>eutsche </a:t>
            </a:r>
            <a:r>
              <a:rPr lang="de-DE" altLang="ru-RU" sz="4000" b="1" cap="none" dirty="0" smtClean="0">
                <a:solidFill>
                  <a:srgbClr val="002060"/>
                </a:solidFill>
                <a:effectLst/>
                <a:latin typeface="Google Sans"/>
              </a:rPr>
              <a:t>Hypermärkte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530" y="1144563"/>
            <a:ext cx="5013334" cy="4805475"/>
          </a:xfrm>
          <a:effectLst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761197" y="4193758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84725" y="2992414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29283" y="4193757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163335" y="6358382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3" y="1144565"/>
            <a:ext cx="5664522" cy="480547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269456" y="6089249"/>
            <a:ext cx="19367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 smtClean="0">
                <a:latin typeface="Google Sans"/>
              </a:rPr>
              <a:t>Kaufland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8591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070" y="486897"/>
            <a:ext cx="8630516" cy="57608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5627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028" y="324126"/>
            <a:ext cx="8026399" cy="980478"/>
          </a:xfrm>
        </p:spPr>
        <p:txBody>
          <a:bodyPr>
            <a:noAutofit/>
          </a:bodyPr>
          <a:lstStyle/>
          <a:p>
            <a:pPr algn="ctr"/>
            <a:r>
              <a:rPr lang="de-DE" altLang="ru-RU" sz="3200" b="1" cap="none" dirty="0" smtClean="0">
                <a:solidFill>
                  <a:srgbClr val="002060"/>
                </a:solidFill>
                <a:effectLst/>
                <a:latin typeface="Google Sans"/>
              </a:rPr>
              <a:t>Supermärkte </a:t>
            </a:r>
            <a:r>
              <a:rPr lang="de-DE" altLang="ru-RU" sz="3200" b="1" cap="none" dirty="0">
                <a:solidFill>
                  <a:srgbClr val="002060"/>
                </a:solidFill>
                <a:effectLst/>
                <a:latin typeface="Google Sans"/>
              </a:rPr>
              <a:t>- Discounter und Supermärkte einer hohen Preiskategorie</a:t>
            </a:r>
            <a:r>
              <a:rPr lang="de-DE" altLang="ru-RU" sz="3200" b="1" cap="none" dirty="0">
                <a:solidFill>
                  <a:srgbClr val="002060"/>
                </a:solidFill>
                <a:effectLst/>
              </a:rPr>
              <a:t> </a:t>
            </a:r>
            <a:r>
              <a:rPr lang="de-DE" altLang="ru-RU" sz="3200" b="1" cap="non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/>
            </a:r>
            <a:br>
              <a:rPr lang="de-DE" altLang="ru-RU" sz="3200" b="1" cap="non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</a:b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69778" y="6065338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12" descr="ÐÐ°ÑÑÐ¸Ð½ÐºÐ¸ Ð¿Ð¾ Ð·Ð°Ð¿ÑÐ¾ÑÑ ÑÑÐ¿ Ð¸Ð· ÑÐ»Ð¸ÑÐ¾Ðº Ð½ÐµÐ¼ÐµÑÐºÐ¸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384146" y="3236634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98204" y="5866082"/>
            <a:ext cx="26370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9123080" y="5896860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58" y="1504033"/>
            <a:ext cx="5332970" cy="49791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555" y="1504033"/>
            <a:ext cx="5739685" cy="494729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129" y="248056"/>
            <a:ext cx="9508629" cy="631373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715319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558" y="464504"/>
            <a:ext cx="10496282" cy="811369"/>
          </a:xfrm>
        </p:spPr>
        <p:txBody>
          <a:bodyPr>
            <a:normAutofit fontScale="90000"/>
          </a:bodyPr>
          <a:lstStyle/>
          <a:p>
            <a:pPr algn="ctr"/>
            <a:r>
              <a:rPr lang="de-DE" altLang="ru-RU" sz="3600" b="1" cap="none" dirty="0" smtClean="0">
                <a:solidFill>
                  <a:srgbClr val="002060"/>
                </a:solidFill>
                <a:effectLst/>
                <a:latin typeface="Google Sans"/>
              </a:rPr>
              <a:t>BIO-Geschäfte und </a:t>
            </a:r>
            <a:r>
              <a:rPr lang="de-DE" altLang="ru-RU" sz="3600" b="1" cap="none" dirty="0">
                <a:solidFill>
                  <a:srgbClr val="002060"/>
                </a:solidFill>
                <a:effectLst/>
                <a:latin typeface="Google Sans"/>
              </a:rPr>
              <a:t>Geschäfte mit niedrigem Einkommen</a:t>
            </a:r>
            <a:r>
              <a:rPr lang="de-DE" altLang="ru-RU" sz="1600" b="1" cap="none" dirty="0">
                <a:solidFill>
                  <a:srgbClr val="002060"/>
                </a:solidFill>
                <a:effectLst/>
              </a:rPr>
              <a:t> </a:t>
            </a:r>
            <a:r>
              <a:rPr lang="de-DE" altLang="ru-RU" sz="2800" b="1" cap="non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/>
            </a:r>
            <a:br>
              <a:rPr lang="de-DE" altLang="ru-RU" sz="2800" b="1" cap="none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1" name="AutoShape 2" descr="ÐÐ°ÑÑÐ¸Ð½ÐºÐ¸ Ð¿Ð¾ Ð·Ð°Ð¿ÑÐ¾ÑÑ Rippchen Ð¿Ð¾ Ð½ÐµÐ¼ÐµÑÐºÐ¸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033757" y="3142445"/>
            <a:ext cx="11961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Rippchen</a:t>
            </a:r>
            <a:endParaRPr lang="ru-RU" sz="2000" b="1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536466" y="4507605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24898" y="632439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9139797" y="319482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</p:txBody>
      </p:sp>
      <p:sp>
        <p:nvSpPr>
          <p:cNvPr id="4096" name="Прямоугольник 4095"/>
          <p:cNvSpPr/>
          <p:nvPr/>
        </p:nvSpPr>
        <p:spPr>
          <a:xfrm>
            <a:off x="9139797" y="631064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4098" name="Picture 2" descr="Истории предпринимателей: Alnatura и её глава Гётц Ре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14" y="1892751"/>
            <a:ext cx="5605485" cy="426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170" y="1841680"/>
            <a:ext cx="5493685" cy="4468968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61589"/>
            <a:ext cx="38472" cy="13402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3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1030</TotalTime>
  <Words>32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Google Sans</vt:lpstr>
      <vt:lpstr>Times New Roman</vt:lpstr>
      <vt:lpstr>Trebuchet MS</vt:lpstr>
      <vt:lpstr>Wingdings 3</vt:lpstr>
      <vt:lpstr>Грань</vt:lpstr>
      <vt:lpstr>Популярные виды магазинов в Германии </vt:lpstr>
      <vt:lpstr>Deutsche Supermärkte   </vt:lpstr>
      <vt:lpstr>Презентация PowerPoint</vt:lpstr>
      <vt:lpstr>Deutsche Hypermärkte</vt:lpstr>
      <vt:lpstr>Презентация PowerPoint</vt:lpstr>
      <vt:lpstr>Supermärkte - Discounter und Supermärkte einer hohen Preiskategorie  </vt:lpstr>
      <vt:lpstr>Презентация PowerPoint</vt:lpstr>
      <vt:lpstr>BIO-Geschäfte und Geschäfte mit niedrigem Einkommen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Weihnachten</dc:title>
  <dc:creator>user</dc:creator>
  <cp:lastModifiedBy>user</cp:lastModifiedBy>
  <cp:revision>99</cp:revision>
  <dcterms:created xsi:type="dcterms:W3CDTF">2015-12-04T17:59:07Z</dcterms:created>
  <dcterms:modified xsi:type="dcterms:W3CDTF">2023-12-13T16:25:05Z</dcterms:modified>
</cp:coreProperties>
</file>