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1" autoAdjust="0"/>
    <p:restoredTop sz="94660"/>
  </p:normalViewPr>
  <p:slideViewPr>
    <p:cSldViewPr snapToGrid="0">
      <p:cViewPr varScale="1">
        <p:scale>
          <a:sx n="84" d="100"/>
          <a:sy n="84" d="100"/>
        </p:scale>
        <p:origin x="-581" y="-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910080" y="359898"/>
            <a:ext cx="9875520" cy="1472184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910080" y="1850064"/>
            <a:ext cx="9875520" cy="1752600"/>
          </a:xfrm>
        </p:spPr>
        <p:txBody>
          <a:bodyPr tIns="0"/>
          <a:lstStyle>
            <a:lvl1pPr marL="27305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  <p:sp>
        <p:nvSpPr>
          <p:cNvPr id="8" name="Овал 7"/>
          <p:cNvSpPr/>
          <p:nvPr/>
        </p:nvSpPr>
        <p:spPr>
          <a:xfrm>
            <a:off x="1228577" y="1413802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542901" y="1345016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043853" y="-54"/>
            <a:ext cx="9144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37856" y="2600325"/>
            <a:ext cx="85344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37856" y="1066800"/>
            <a:ext cx="8534400" cy="1509712"/>
          </a:xfrm>
        </p:spPr>
        <p:txBody>
          <a:bodyPr anchor="b"/>
          <a:lstStyle>
            <a:lvl1pPr marL="18415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3048000" y="0"/>
            <a:ext cx="1016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896428" y="2814656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3210752" y="2745870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91414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160336"/>
            <a:ext cx="10972800" cy="1143000"/>
          </a:xfrm>
        </p:spPr>
        <p:txBody>
          <a:bodyPr anchor="ctr"/>
          <a:lstStyle>
            <a:lvl1pPr algn="ctr">
              <a:defRPr sz="45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135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21792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135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065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21792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065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53312" y="0"/>
            <a:ext cx="10838688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16778"/>
            <a:ext cx="508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406964"/>
            <a:ext cx="508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609600" y="2133601"/>
            <a:ext cx="108712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49195" y="1066800"/>
            <a:ext cx="36576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016000" y="1066800"/>
            <a:ext cx="6096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210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17600" y="1143004"/>
            <a:ext cx="58928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528967" y="954341"/>
            <a:ext cx="9144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6671556" y="936786"/>
            <a:ext cx="865632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17600" y="4800600"/>
            <a:ext cx="58928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44000" y="274640"/>
            <a:ext cx="2438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24000" y="274641"/>
            <a:ext cx="7416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1087902" y="-815922"/>
            <a:ext cx="2185183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25089" y="21103"/>
            <a:ext cx="2269588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243842" y="1055077"/>
            <a:ext cx="1500956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350498" y="-54"/>
            <a:ext cx="10841503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  <a:p>
            <a:pPr lvl="1" eaLnBrk="1" latinLnBrk="0" hangingPunct="1"/>
            <a:r>
              <a:rPr kumimoji="0" lang="ru-RU" smtClean="0"/>
              <a:t>Второй уровень</a:t>
            </a:r>
            <a:endParaRPr kumimoji="0" lang="ru-RU" smtClean="0"/>
          </a:p>
          <a:p>
            <a:pPr lvl="2" eaLnBrk="1" latinLnBrk="0" hangingPunct="1"/>
            <a:r>
              <a:rPr kumimoji="0" lang="ru-RU" smtClean="0"/>
              <a:t>Третий уровень</a:t>
            </a:r>
            <a:endParaRPr kumimoji="0" lang="ru-RU" smtClean="0"/>
          </a:p>
          <a:p>
            <a:pPr lvl="3" eaLnBrk="1" latinLnBrk="0" hangingPunct="1"/>
            <a:r>
              <a:rPr kumimoji="0" lang="ru-RU" smtClean="0"/>
              <a:t>Четвертый уровень</a:t>
            </a:r>
            <a:endParaRPr kumimoji="0" lang="ru-RU" smtClean="0"/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83210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 panose="05020102010507070707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490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 panose="020B0604030504040204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7095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 panose="05020102010507070707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990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575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8945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425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1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39089" y="289711"/>
            <a:ext cx="1046580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ПО ТЕМЕ: </a:t>
            </a:r>
            <a:endParaRPr lang="ru-RU" sz="4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«РАЗНООБРАЗИЕ РАСТЕНИЙ»</a:t>
            </a:r>
            <a:endParaRPr lang="ru-RU" sz="4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«ВОДОРОСЛИ. МХИ. ПАПОРОТНИКИ»</a:t>
            </a:r>
            <a:endParaRPr lang="ru-RU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 descr="http://vsegda-pomnim.com/uploads/posts/2022-04/1651083597_63-vsegda-pomnim-com-p-vodorosli-v-more-foto-76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448553" y="2372829"/>
            <a:ext cx="3379835" cy="2344026"/>
          </a:xfrm>
          <a:prstGeom prst="rect">
            <a:avLst/>
          </a:prstGeom>
          <a:noFill/>
        </p:spPr>
      </p:pic>
      <p:pic>
        <p:nvPicPr>
          <p:cNvPr id="13316" name="Picture 4" descr="https://mykaleidoscope.ru/x/uploads/posts/2022-09/1663193119_22-mykaleidoscope-ru-p-dekorativnii-mokh-dlya-sada-oboi-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1598" y="2888056"/>
            <a:ext cx="3198413" cy="2370774"/>
          </a:xfrm>
          <a:prstGeom prst="rect">
            <a:avLst/>
          </a:prstGeom>
          <a:noFill/>
        </p:spPr>
      </p:pic>
      <p:pic>
        <p:nvPicPr>
          <p:cNvPr id="13318" name="Picture 6" descr="https://attuale.ru/wp-content/uploads/2018/06/5138578_xlar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83920" y="2377168"/>
            <a:ext cx="3367890" cy="23577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08634" y="371192"/>
            <a:ext cx="7834607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работы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расширить свои представления о видах растений, изучить их значение в жизни людей и применение.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/>
          </a:p>
        </p:txBody>
      </p:sp>
      <p:pic>
        <p:nvPicPr>
          <p:cNvPr id="15363" name="Picture 3" descr="https://groupmetalcom.files.wordpress.com/2016/02/figures_with_dart_1600_clr_9407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910281" y="2646050"/>
            <a:ext cx="5247758" cy="39358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theslide.ru/img/tmb/7/635988/1f0a67af0c6a0c6a8e33281cfcb1bb54-800x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218099" y="162962"/>
            <a:ext cx="8944824" cy="65366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myslide.ru/documents_4/32ceda98d755b19de8deff1e506dad62/img1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358020" y="0"/>
            <a:ext cx="10833980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30037" y="253497"/>
            <a:ext cx="101308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Водоросли – это обитатели воды, которые отличаются от других растений самым простым строением. 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410" name="Picture 2" descr="https://traveltimes.ru/wp-content/uploads/2021/07/scale_1200-103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 flipH="1">
            <a:off x="1566250" y="1492608"/>
            <a:ext cx="4875676" cy="3250451"/>
          </a:xfrm>
          <a:prstGeom prst="rect">
            <a:avLst/>
          </a:prstGeom>
          <a:noFill/>
        </p:spPr>
      </p:pic>
      <p:pic>
        <p:nvPicPr>
          <p:cNvPr id="17412" name="Picture 4" descr="https://avatars.dzeninfra.ru/get-zen_doc/4488125/pub_609a058c4461ec746c7f9010_609a0a884fade3788b9b4502/scale_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7787" y="2770360"/>
            <a:ext cx="4433655" cy="32139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21395" y="226338"/>
            <a:ext cx="1062144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Водоросли по цвету делятся на зеленые, красные и бурые.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8435" name="Picture 3" descr="https://kartinkin.net/uploads/posts/2021-07/1625617545_31-kartinkin-com-p-vodorosli-art-art-krasivo-34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484769" y="1457608"/>
            <a:ext cx="4906978" cy="5042780"/>
          </a:xfrm>
          <a:prstGeom prst="rect">
            <a:avLst/>
          </a:prstGeom>
          <a:noFill/>
        </p:spPr>
      </p:pic>
      <p:pic>
        <p:nvPicPr>
          <p:cNvPr id="18443" name="Picture 11" descr="https://de-fragrance.ru/wp-content/uploads/b/5/4/b541c25524386515fbbb5c2f6253fe46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0388" y="1530036"/>
            <a:ext cx="4390931" cy="2317686"/>
          </a:xfrm>
          <a:prstGeom prst="rect">
            <a:avLst/>
          </a:prstGeom>
          <a:noFill/>
        </p:spPr>
      </p:pic>
      <p:pic>
        <p:nvPicPr>
          <p:cNvPr id="18445" name="Picture 13" descr="https://aloha.bg/media/7/56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93000" y="3983525"/>
            <a:ext cx="4452640" cy="26707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548143" y="574750"/>
            <a:ext cx="4490518" cy="44012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Водоросли играют большую роль в природе: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являются пищей для обитателей воды;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обогащают воду кислородом;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очищают воду от гнилостных бактерий;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служат компонентом многих лекарств.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459" name="Picture 3" descr="https://old.bigenc.ru/media/2016/10/27/1235159179/6505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002448" y="226337"/>
            <a:ext cx="5710817" cy="61110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620570" y="226853"/>
            <a:ext cx="10571430" cy="95410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Мхи – низкорослые растения, не более нескольких сантиметров в высоту.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483" name="Picture 3" descr="https://proprikol.ru/wp-content/uploads/2020/09/kartinki-mha-21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628278" y="1711105"/>
            <a:ext cx="5216142" cy="4064001"/>
          </a:xfrm>
          <a:prstGeom prst="rect">
            <a:avLst/>
          </a:prstGeom>
          <a:noFill/>
        </p:spPr>
      </p:pic>
      <p:pic>
        <p:nvPicPr>
          <p:cNvPr id="20485" name="Picture 5" descr="https://karatu.ru/wp-content/uploads/6022/11/3409093409340903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6998328" y="1738265"/>
            <a:ext cx="4943191" cy="40468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1484767" y="322506"/>
            <a:ext cx="10707231" cy="95410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Из мхов, которые образуются на болотах, получают торф – ценное удобрение и топливо.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507" name="Picture 3" descr="https://diapason.com.ua/wp-content/uploads/2019/8/dogljad-za-smorodinoju-navesni-pislja-zimi-poradi_4_1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711105" y="1526818"/>
            <a:ext cx="9759636" cy="50641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84355" y="298764"/>
            <a:ext cx="974152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Папоротники легко узнать по красивым листьям, похожим на большие перья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Кроме листьев, у папоротников есть </a:t>
            </a:r>
            <a:r>
              <a:rPr lang="ru-RU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корни и стебли. </a:t>
            </a:r>
            <a:endParaRPr lang="ru-RU" sz="2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530" name="Picture 2" descr="https://pibig.info/uploads/posts/2022-11/thumbs/1669833937_16-pibig-info-p-oboi-na-rabochii-stol-paporotnik-vkontakte-18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457608" y="1810694"/>
            <a:ext cx="9985972" cy="48798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s://get.pxhere.com/photo/tree-nature-forest-plant-leaf-flower-green-jungle-botany-garden-fir-flora-fern-spruce-vegetation-shrub-rainforest-woodland-habitat-ecosystem-forest-glade-biome-old-growth-forest-natural-environment-woody-plant-temperate-broadleaf-and-mixed-forest-temperate-coniferous-forest-land-plant-ferns-and-horsetails-vascular-plant-ostrich-fern-1126113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526050" y="117694"/>
            <a:ext cx="5304275" cy="3978206"/>
          </a:xfrm>
          <a:prstGeom prst="rect">
            <a:avLst/>
          </a:prstGeom>
          <a:noFill/>
        </p:spPr>
      </p:pic>
      <p:pic>
        <p:nvPicPr>
          <p:cNvPr id="23556" name="Picture 4" descr="https://w.forfun.com/fetch/60/60dc73fb8dd4f10aac20fe70db92ba93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1699" y="117695"/>
            <a:ext cx="5089232" cy="390204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656784" y="4173649"/>
            <a:ext cx="1037181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Цветков, плодов и семян у них не бывает. Папоротники растут в сырых местах. Их на свете более 10 тысяч видов. Это не так уж много. По размерам папоротник может быть от одного до двадцати пяти метров.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73655" y="389299"/>
            <a:ext cx="9379391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Хвойные растения - это сосна, ель, можжевельник, кедр, пихта и другие. Хвоинки – это их листья.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1702051" y="1603659"/>
            <a:ext cx="10489949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У хвойных растений не бывает цветков и плодов.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627" name="Picture 3" descr="https://celes.club/pictures/uploads/posts/2023-06/1686759041_celes-club-p-khvoinki-sosni-risunok-risunok-vkontakte-5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987643" y="2236206"/>
            <a:ext cx="7460056" cy="4406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1910281" y="332873"/>
            <a:ext cx="10281719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ЕЛЬ И СОСНА -самые известные хвойные растения.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651" name="Picture 3" descr="https://waysi.ru/wp-content/uploads/a/0/8/a088c795228606a1c5c2646209f490b3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919334" y="986828"/>
            <a:ext cx="9433712" cy="452673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584356" y="5585987"/>
            <a:ext cx="1081362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ели хвоинки короткие а у сосны длинные.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Шишки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ели вытянутые, у сосны короткие более круглые.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1412341" y="165411"/>
            <a:ext cx="10779658" cy="83099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Лиственница - это хвойное дерево, но не вечнозелёные , как ель и сосна.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Каждую осень она сбрасывает свои хвоинки, а весной распускает новые.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675" name="Picture 3" descr="https://greengarden31.ru/upload/iblock/b67/a7njub3z3y3a4gi0tcqh1pdi0tymxrys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539088" y="1245797"/>
            <a:ext cx="4327557" cy="5073521"/>
          </a:xfrm>
          <a:prstGeom prst="rect">
            <a:avLst/>
          </a:prstGeom>
          <a:noFill/>
        </p:spPr>
      </p:pic>
      <p:pic>
        <p:nvPicPr>
          <p:cNvPr id="28677" name="Picture 5" descr="https://www.treespk.ru/upload/iblock/ebe/ebe5eeaacebc9eb8b75734e09d18e5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6012613" y="1258432"/>
            <a:ext cx="5602982" cy="50789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89435" y="282804"/>
            <a:ext cx="1023751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Пихта похожа на ель, но хвоинки у пихты плоские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Шишки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пихты торчат вверх, а не свисают вниз как у ели.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/>
          </a:p>
        </p:txBody>
      </p:sp>
      <p:pic>
        <p:nvPicPr>
          <p:cNvPr id="29698" name="Picture 2" descr="https://spelov.ru/upload/iblock/422/136896--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912111" y="1536568"/>
            <a:ext cx="4036202" cy="4996207"/>
          </a:xfrm>
          <a:prstGeom prst="rect">
            <a:avLst/>
          </a:prstGeom>
          <a:noFill/>
        </p:spPr>
      </p:pic>
      <p:sp>
        <p:nvSpPr>
          <p:cNvPr id="29700" name="AutoShape 4" descr="https://goodimages.ru/files/img/pics/pikhta-belokoraia/pikhta-belokoraia-24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29702" name="AutoShape 6" descr="https://goodimages.ru/files/img/pics/pikhta-belokoraia/pikhta-belokoraia-24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pic>
        <p:nvPicPr>
          <p:cNvPr id="29704" name="Picture 8" descr="https://rosspectr.ru/wp-content/uploads/a/a/8/aa85f14f8c2f5f3e395cbd7ee97dd2e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78250" y="1527142"/>
            <a:ext cx="4289197" cy="49490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93410" y="190123"/>
            <a:ext cx="976868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Можжевельник- это хвойный кустарник, растет в лесах. Его ветви покрыты очень колючими плоскими иголками.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/>
          </a:p>
        </p:txBody>
      </p:sp>
      <p:pic>
        <p:nvPicPr>
          <p:cNvPr id="30722" name="Picture 2" descr="https://hvorast.ru/wp-content/uploads/2019/02/miniatyura-3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564850" y="1329181"/>
            <a:ext cx="4274636" cy="4347342"/>
          </a:xfrm>
          <a:prstGeom prst="rect">
            <a:avLst/>
          </a:prstGeom>
          <a:noFill/>
        </p:spPr>
      </p:pic>
      <p:pic>
        <p:nvPicPr>
          <p:cNvPr id="30726" name="Picture 6" descr="https://www.amazing-garden.ru/wp-content/uploads/2023/02/vidy-mozhzhevelnika-65644f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75191" y="1367074"/>
            <a:ext cx="5228629" cy="43185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1520981" y="288218"/>
            <a:ext cx="10212309" cy="181588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Туя – это вечнозелёное хвойное растение, высота которого в зависимости от вида от 3 до 60 м. У молодых растений хвоя мягкая, плоская, светло-зеленая, у взрослых — темно-зеленая, чешуйчатая.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747" name="Picture 3" descr="https://artem-sad.ru/wp-content/uploads/2021/06/db482e7a3b47662e02fb297cdddaa40b.jpe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383777" y="2299581"/>
            <a:ext cx="8172564" cy="42237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39501" y="217284"/>
            <a:ext cx="10409245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Кедр - вечнозелёное хвойное дерево, которое имеет тёмно-серую окраску.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2774" name="Picture 6" descr="https://avatars.dzeninfra.ru/get-zen_doc/1887828/pub_5d75e8bb9c944600aef92127_5d75e92f3642b600adc96bc9/scale_1200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702051" y="1293560"/>
            <a:ext cx="9325070" cy="54308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8554" y="162962"/>
            <a:ext cx="9703355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кедра прочная древесина, из которой строят дома и корабли, делают дорогую мебель.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33794" name="Picture 2" descr="https://thepresentation.ru/img/tmb/5/468468/ee0268d2d8f7d7b26536de9ec333cb53-800x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562130" y="1358020"/>
            <a:ext cx="8148119" cy="52804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2" descr="https://cojo.ru/wp-content/uploads/2022/12/spasibo-za-vnimanie-128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34820" name="AutoShape 4" descr="https://cojo.ru/wp-content/uploads/2022/12/spasibo-za-vnimanie-128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pic>
        <p:nvPicPr>
          <p:cNvPr id="34824" name="Picture 8" descr="https://coolsen.ru/wp-content/uploads/2021/06/50-1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314418" y="0"/>
            <a:ext cx="10877582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0</TotalTime>
  <Words>1945</Words>
  <Application>WPS Presentation</Application>
  <PresentationFormat>Произвольный</PresentationFormat>
  <Paragraphs>57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2" baseType="lpstr">
      <vt:lpstr>Arial</vt:lpstr>
      <vt:lpstr>SimSun</vt:lpstr>
      <vt:lpstr>Wingdings</vt:lpstr>
      <vt:lpstr>Wingdings 2</vt:lpstr>
      <vt:lpstr>Verdana</vt:lpstr>
      <vt:lpstr>Times New Roman</vt:lpstr>
      <vt:lpstr>Gill Sans MT</vt:lpstr>
      <vt:lpstr>Microsoft YaHei</vt:lpstr>
      <vt:lpstr>Arial Unicode MS</vt:lpstr>
      <vt:lpstr>Corbel</vt:lpstr>
      <vt:lpstr>Calibri</vt:lpstr>
      <vt:lpstr>Солнцестояние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1</dc:creator>
  <cp:lastModifiedBy>1</cp:lastModifiedBy>
  <cp:revision>16</cp:revision>
  <dcterms:created xsi:type="dcterms:W3CDTF">2023-11-10T05:22:00Z</dcterms:created>
  <dcterms:modified xsi:type="dcterms:W3CDTF">2023-12-21T07:29:53Z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46EF103BB2694F03A59B8354D9AEEAD6_12</vt:lpwstr>
  </property>
  <property fmtid="{D5CDD505-2E9C-101B-9397-08002B2CF9AE}" pid="3" name="KSOProductBuildVer">
    <vt:lpwstr>1033-12.2.0.13201</vt:lpwstr>
  </property>
</Properties>
</file>