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8" r:id="rId2"/>
    <p:sldId id="262" r:id="rId3"/>
    <p:sldId id="267" r:id="rId4"/>
    <p:sldId id="260" r:id="rId5"/>
    <p:sldId id="264" r:id="rId6"/>
    <p:sldId id="265" r:id="rId7"/>
    <p:sldId id="266" r:id="rId8"/>
    <p:sldId id="259" r:id="rId9"/>
    <p:sldId id="257" r:id="rId10"/>
    <p:sldId id="263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0"/>
  </p:normalViewPr>
  <p:slideViewPr>
    <p:cSldViewPr snapToGrid="0">
      <p:cViewPr varScale="1">
        <p:scale>
          <a:sx n="52" d="100"/>
          <a:sy n="52" d="100"/>
        </p:scale>
        <p:origin x="90" y="6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1/6/2019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1/6/2019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7805" y="359055"/>
            <a:ext cx="11614276" cy="928569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Пишем письмо другу  о себе и своей семье.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805" y="1567544"/>
            <a:ext cx="11614276" cy="5005354"/>
          </a:xfrm>
        </p:spPr>
      </p:pic>
    </p:spTree>
    <p:extLst>
      <p:ext uri="{BB962C8B-B14F-4D97-AF65-F5344CB8AC3E}">
        <p14:creationId xmlns:p14="http://schemas.microsoft.com/office/powerpoint/2010/main" val="20138841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410547"/>
            <a:ext cx="11737910" cy="582230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письмо отправляется в англоязычную страну,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пишется по-английски. 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начала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указывается имя получателя, строкой ниже – 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улица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номером дома и квартиры, на следующей строке 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название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населённого пункта, затем штат или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провинция</a:t>
            </a:r>
          </a:p>
          <a:p>
            <a:pPr marL="0" indent="0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(если присутствует) и почтовый индекс.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последней строке пишется название страны получателя на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английском языке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на русском. 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получателя указывается в правой нижней части конверта, 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 отправителя – в левом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верхнем углу.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Свой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 надо писать по-русски, но,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лучше написать его латиницей (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транслитом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, чтобы иностранцы, не знакомые с кириллицей, смогли его правильно прочесть и воспроизвести. 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Обратный адрес (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транслитом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полезно также указать в самом письме.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0067" y="335902"/>
            <a:ext cx="2985796" cy="2985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7355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5281" y="232572"/>
            <a:ext cx="8534400" cy="513877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Шаблон письма</a:t>
            </a:r>
            <a:r>
              <a:rPr lang="ru-RU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3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0718" y="489510"/>
            <a:ext cx="10873339" cy="611155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400" dirty="0"/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Dear _____________,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Hi! My name is _________. I am _________ years old.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My birthday is on ______________.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live in _____________.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live with ______________.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have got pets. I have got ___________________________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Their names are____________________________________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go to ___________________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Your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friend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700328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9019" y="325879"/>
            <a:ext cx="11706842" cy="118568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письма другу 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66971" y="1511559"/>
            <a:ext cx="8621453" cy="2384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любое письмо, письмо другу должно содержать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lnSpc>
                <a:spcPct val="150000"/>
              </a:lnSpc>
              <a:buFont typeface="+mj-lt"/>
              <a:buAutoNum type="arabicPeriod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Приветствие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lnSpc>
                <a:spcPct val="150000"/>
              </a:lnSpc>
              <a:buFont typeface="+mj-lt"/>
              <a:buAutoNum type="arabicPeriod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Основную часть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lnSpc>
                <a:spcPct val="150000"/>
              </a:lnSpc>
              <a:buFont typeface="+mj-lt"/>
              <a:buAutoNum type="arabicPeriod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Заключительную часть (прощание и пожелания).</a:t>
            </a:r>
            <a:endParaRPr lang="ru-RU" sz="2800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2440" y="4194856"/>
            <a:ext cx="3685885" cy="245278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554" y="4076748"/>
            <a:ext cx="3813143" cy="253747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0891" y="1331125"/>
            <a:ext cx="3312504" cy="2204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9409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31640" y="205275"/>
            <a:ext cx="8528147" cy="1007706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Приветствие.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760" y="1436916"/>
            <a:ext cx="11630441" cy="5094750"/>
          </a:xfrm>
        </p:spPr>
      </p:pic>
    </p:spTree>
    <p:extLst>
      <p:ext uri="{BB962C8B-B14F-4D97-AF65-F5344CB8AC3E}">
        <p14:creationId xmlns:p14="http://schemas.microsoft.com/office/powerpoint/2010/main" val="34877732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27742" y="381863"/>
            <a:ext cx="8534400" cy="663166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rgbClr val="0070C0"/>
                </a:solidFill>
              </a:rPr>
              <a:t>Основная часть письма:</a:t>
            </a:r>
            <a:endParaRPr lang="ru-RU" sz="3200" b="1" dirty="0">
              <a:solidFill>
                <a:srgbClr val="0070C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096" y="2090058"/>
            <a:ext cx="10493042" cy="4575091"/>
          </a:xfrm>
        </p:spPr>
      </p:pic>
      <p:sp>
        <p:nvSpPr>
          <p:cNvPr id="5" name="Прямоугольник 4"/>
          <p:cNvSpPr/>
          <p:nvPr/>
        </p:nvSpPr>
        <p:spPr>
          <a:xfrm>
            <a:off x="461096" y="1045029"/>
            <a:ext cx="109168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часть письма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состоит из нескольких абзацев, в которых раскрывается тема, по которой вы пишите письмо.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0318326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3942" y="139266"/>
            <a:ext cx="8534400" cy="1507067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rgbClr val="0070C0"/>
                </a:solidFill>
              </a:rPr>
              <a:t>Заключительная часть письма:</a:t>
            </a:r>
            <a:endParaRPr lang="ru-RU" sz="3200" b="1" dirty="0">
              <a:solidFill>
                <a:srgbClr val="0070C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364" y="1646333"/>
            <a:ext cx="11630158" cy="4661161"/>
          </a:xfrm>
        </p:spPr>
      </p:pic>
    </p:spTree>
    <p:extLst>
      <p:ext uri="{BB962C8B-B14F-4D97-AF65-F5344CB8AC3E}">
        <p14:creationId xmlns:p14="http://schemas.microsoft.com/office/powerpoint/2010/main" val="3873053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4616" y="470140"/>
            <a:ext cx="8691841" cy="6085672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285" y="2015414"/>
            <a:ext cx="2747736" cy="2547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1343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1885" y="391886"/>
            <a:ext cx="11551298" cy="63448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Полезные фразы и выражения о семье:</a:t>
            </a: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884" y="1026368"/>
            <a:ext cx="10823511" cy="5626359"/>
          </a:xfrm>
        </p:spPr>
      </p:pic>
    </p:spTree>
    <p:extLst>
      <p:ext uri="{BB962C8B-B14F-4D97-AF65-F5344CB8AC3E}">
        <p14:creationId xmlns:p14="http://schemas.microsoft.com/office/powerpoint/2010/main" val="41272634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6261" y="223936"/>
            <a:ext cx="8534400" cy="1707674"/>
          </a:xfrm>
        </p:spPr>
        <p:txBody>
          <a:bodyPr>
            <a:normAutofit fontScale="90000"/>
          </a:bodyPr>
          <a:lstStyle/>
          <a:p>
            <a:r>
              <a:rPr lang="ru-RU" sz="2400" b="1" i="1" dirty="0">
                <a:solidFill>
                  <a:srgbClr val="0070C0"/>
                </a:solidFill>
              </a:rPr>
              <a:t>(Образец письма по теме </a:t>
            </a:r>
            <a:r>
              <a:rPr lang="en-US" sz="2400" b="1" dirty="0">
                <a:solidFill>
                  <a:srgbClr val="0070C0"/>
                </a:solidFill>
              </a:rPr>
              <a:t>«My Family»</a:t>
            </a:r>
            <a:r>
              <a:rPr lang="ru-RU" sz="2400" b="1" dirty="0">
                <a:solidFill>
                  <a:srgbClr val="0070C0"/>
                </a:solidFill>
              </a:rPr>
              <a:t>)</a:t>
            </a:r>
            <a:br>
              <a:rPr lang="ru-RU" sz="2400" b="1" dirty="0">
                <a:solidFill>
                  <a:srgbClr val="0070C0"/>
                </a:solidFill>
              </a:rPr>
            </a:br>
            <a:r>
              <a:rPr lang="ru-RU" sz="2400" b="1" dirty="0" smtClean="0">
                <a:solidFill>
                  <a:srgbClr val="0070C0"/>
                </a:solidFill>
              </a:rPr>
              <a:t/>
            </a:r>
            <a:br>
              <a:rPr lang="ru-RU" sz="2400" b="1" dirty="0" smtClean="0">
                <a:solidFill>
                  <a:srgbClr val="0070C0"/>
                </a:solidFill>
              </a:rPr>
            </a:br>
            <a:r>
              <a:rPr lang="en-US" sz="2400" b="1" dirty="0" smtClean="0">
                <a:solidFill>
                  <a:srgbClr val="0070C0"/>
                </a:solidFill>
              </a:rPr>
              <a:t>Complete the text with the words:</a:t>
            </a:r>
            <a:r>
              <a:rPr lang="en-US" sz="2400" b="1" dirty="0" smtClean="0"/>
              <a:t> </a:t>
            </a:r>
            <a:r>
              <a:rPr lang="en-US" sz="2400" b="1" i="1" dirty="0" smtClean="0"/>
              <a:t>close, sociable, get on, hobby, card, typical, intelligent, naughty, </a:t>
            </a:r>
            <a:r>
              <a:rPr lang="en-US" sz="2400" b="1" i="1" dirty="0" err="1" smtClean="0"/>
              <a:t>humour</a:t>
            </a:r>
            <a:r>
              <a:rPr lang="en-US" sz="2400" b="1" i="1" dirty="0" smtClean="0"/>
              <a:t>.</a:t>
            </a:r>
            <a:r>
              <a:rPr lang="ru-RU" sz="2400" b="1" i="1" dirty="0" smtClean="0"/>
              <a:t/>
            </a:r>
            <a:br>
              <a:rPr lang="ru-RU" sz="2400" b="1" i="1" dirty="0" smtClean="0"/>
            </a:b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5902" y="1931608"/>
            <a:ext cx="10300996" cy="4749109"/>
          </a:xfrm>
        </p:spPr>
        <p:txBody>
          <a:bodyPr>
            <a:noAutofit/>
          </a:bodyPr>
          <a:lstStyle/>
          <a:p>
            <a:pPr fontAlgn="base"/>
            <a:r>
              <a:rPr lang="en-US" sz="2400" dirty="0"/>
              <a:t>Dear Ann,</a:t>
            </a:r>
            <a:br>
              <a:rPr lang="en-US" sz="2400" dirty="0"/>
            </a:br>
            <a:r>
              <a:rPr lang="en-US" sz="2400" dirty="0"/>
              <a:t>Thank you for your letter. You asked me to write about my family.</a:t>
            </a:r>
          </a:p>
          <a:p>
            <a:pPr fontAlgn="base"/>
            <a:r>
              <a:rPr lang="en-US" sz="2400" dirty="0"/>
              <a:t>Well, our family is a _____  Russian family: a father, a mother, two children (my little sister and me) and a cat. We are a _____  family and _____ well with each other.</a:t>
            </a:r>
          </a:p>
          <a:p>
            <a:pPr fontAlgn="base"/>
            <a:r>
              <a:rPr lang="en-US" sz="2400" dirty="0"/>
              <a:t>My mum is a teacher at school. She is _____. Her ______ is painting. My dad is a computer _________. He is _________. He has a good sense of __________. My little sister Ann is funny and sometimes ____________.</a:t>
            </a:r>
          </a:p>
          <a:p>
            <a:pPr fontAlgn="base"/>
            <a:r>
              <a:rPr lang="en-US" sz="2400" dirty="0"/>
              <a:t>Hope to hear from you soon.</a:t>
            </a:r>
          </a:p>
          <a:p>
            <a:pPr fontAlgn="base"/>
            <a:r>
              <a:rPr lang="en-US" sz="2400" dirty="0"/>
              <a:t>Best wishes,</a:t>
            </a:r>
            <a:br>
              <a:rPr lang="en-US" sz="2400" dirty="0"/>
            </a:br>
            <a:r>
              <a:rPr lang="en-US" sz="2400" dirty="0" err="1"/>
              <a:t>Polina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08056150"/>
      </p:ext>
    </p:extLst>
  </p:cSld>
  <p:clrMapOvr>
    <a:masterClrMapping/>
  </p:clrMapOvr>
</p:sld>
</file>

<file path=ppt/theme/theme1.xml><?xml version="1.0" encoding="utf-8"?>
<a:theme xmlns:a="http://schemas.openxmlformats.org/drawingml/2006/main" name="Сектор">
  <a:themeElements>
    <a:clrScheme name="Slice">
      <a:dk1>
        <a:sysClr val="windowText" lastClr="000000"/>
      </a:dk1>
      <a:lt1>
        <a:sysClr val="window" lastClr="FFFFFF"/>
      </a:lt1>
      <a:dk2>
        <a:srgbClr val="AD2E03"/>
      </a:dk2>
      <a:lt2>
        <a:srgbClr val="D75626"/>
      </a:lt2>
      <a:accent1>
        <a:srgbClr val="760603"/>
      </a:accent1>
      <a:accent2>
        <a:srgbClr val="FA9C1F"/>
      </a:accent2>
      <a:accent3>
        <a:srgbClr val="D9BB55"/>
      </a:accent3>
      <a:accent4>
        <a:srgbClr val="829551"/>
      </a:accent4>
      <a:accent5>
        <a:srgbClr val="58A28B"/>
      </a:accent5>
      <a:accent6>
        <a:srgbClr val="426480"/>
      </a:accent6>
      <a:hlink>
        <a:srgbClr val="460402"/>
      </a:hlink>
      <a:folHlink>
        <a:srgbClr val="991111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142000"/>
                <a:satMod val="200000"/>
                <a:lumMod val="118000"/>
              </a:schemeClr>
            </a:gs>
            <a:gs pos="100000">
              <a:schemeClr val="phClr">
                <a:shade val="94000"/>
                <a:hueMod val="22000"/>
                <a:satMod val="220000"/>
                <a:lumMod val="62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142000"/>
                <a:satMod val="200000"/>
                <a:lumMod val="118000"/>
              </a:schemeClr>
            </a:gs>
            <a:gs pos="100000">
              <a:schemeClr val="phClr">
                <a:shade val="92000"/>
                <a:hueMod val="22000"/>
                <a:satMod val="220000"/>
                <a:lumMod val="62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2903AAAE-3EA5-424A-B142-CC51DC1F897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423</TotalTime>
  <Words>115</Words>
  <Application>Microsoft Office PowerPoint</Application>
  <PresentationFormat>Широкоэкранный</PresentationFormat>
  <Paragraphs>34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Century Gothic</vt:lpstr>
      <vt:lpstr>Times New Roman</vt:lpstr>
      <vt:lpstr>Wingdings 3</vt:lpstr>
      <vt:lpstr>Сектор</vt:lpstr>
      <vt:lpstr>Пишем письмо другу  о себе и своей семье.</vt:lpstr>
      <vt:lpstr>Презентация PowerPoint</vt:lpstr>
      <vt:lpstr>Шаблон письма:</vt:lpstr>
      <vt:lpstr> Структура письма другу : </vt:lpstr>
      <vt:lpstr>Приветствие.</vt:lpstr>
      <vt:lpstr>Основная часть письма:</vt:lpstr>
      <vt:lpstr>Заключительная часть письма:</vt:lpstr>
      <vt:lpstr>Презентация PowerPoint</vt:lpstr>
      <vt:lpstr>Полезные фразы и выражения о семье:</vt:lpstr>
      <vt:lpstr>(Образец письма по теме «My Family»)  Complete the text with the words: close, sociable, get on, hobby, card, typical, intelligent, naughty, humour.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Пишем письмо другу  о себе и своей семье.</dc:title>
  <dc:creator>Татьяна Жданова</dc:creator>
  <cp:lastModifiedBy>Татьяна Жданова</cp:lastModifiedBy>
  <cp:revision>19</cp:revision>
  <dcterms:created xsi:type="dcterms:W3CDTF">2019-01-05T16:31:21Z</dcterms:created>
  <dcterms:modified xsi:type="dcterms:W3CDTF">2019-01-05T23:43:17Z</dcterms:modified>
</cp:coreProperties>
</file>