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0" r:id="rId3"/>
    <p:sldId id="261" r:id="rId4"/>
    <p:sldId id="262" r:id="rId5"/>
    <p:sldId id="256" r:id="rId6"/>
    <p:sldId id="263" r:id="rId7"/>
    <p:sldId id="257" r:id="rId8"/>
    <p:sldId id="264" r:id="rId9"/>
    <p:sldId id="258" r:id="rId10"/>
    <p:sldId id="265" r:id="rId11"/>
    <p:sldId id="25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0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305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5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708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68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1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787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8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689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651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506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2689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3569B-7634-49A8-96CF-55C056907CFD}" type="datetimeFigureOut">
              <a:rPr lang="ru-RU" smtClean="0"/>
              <a:t>11.01.2024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204CE-350E-44C7-820D-7DC1FF52F3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064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2</a:t>
            </a:r>
            <a:endParaRPr lang="ru-RU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Изучаем буквы и цифры.</a:t>
            </a:r>
          </a:p>
          <a:p>
            <a:r>
              <a:rPr lang="ru-RU" sz="4000" b="1" i="1" dirty="0" smtClean="0">
                <a:solidFill>
                  <a:srgbClr val="FF0000"/>
                </a:solidFill>
              </a:rPr>
              <a:t>2 класс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56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815975"/>
            <a:ext cx="9017000" cy="522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6939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6" y="968152"/>
            <a:ext cx="9178295" cy="387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07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344374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940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Ant</a:t>
            </a:r>
            <a:endParaRPr lang="ru-RU" sz="96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88840"/>
            <a:ext cx="5040560" cy="464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2853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770927" cy="554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4491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 smtClean="0"/>
              <a:t>Bed</a:t>
            </a:r>
            <a:endParaRPr lang="ru-RU" sz="96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20262"/>
            <a:ext cx="5904656" cy="4833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8891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33339"/>
            <a:ext cx="8280920" cy="5722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7361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 smtClean="0"/>
              <a:t>Kangaroo</a:t>
            </a:r>
            <a:endParaRPr lang="ru-RU" sz="96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844823"/>
            <a:ext cx="4032448" cy="4669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748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26868"/>
            <a:ext cx="8103425" cy="566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5058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/>
              <a:t>T</a:t>
            </a:r>
            <a:r>
              <a:rPr lang="en-US" sz="9600" b="1" dirty="0" smtClean="0"/>
              <a:t>ree</a:t>
            </a:r>
            <a:endParaRPr lang="ru-RU" sz="9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540967"/>
            <a:ext cx="5832648" cy="514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65643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13</Words>
  <Application>Microsoft Office PowerPoint</Application>
  <PresentationFormat>Экран (4:3)</PresentationFormat>
  <Paragraphs>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Урок 2</vt:lpstr>
      <vt:lpstr>Презентация PowerPoint</vt:lpstr>
      <vt:lpstr>Презентация PowerPoint</vt:lpstr>
      <vt:lpstr>Презентация PowerPoint</vt:lpstr>
      <vt:lpstr>Ant</vt:lpstr>
      <vt:lpstr>Презентация PowerPoint</vt:lpstr>
      <vt:lpstr>Bed</vt:lpstr>
      <vt:lpstr>Презентация PowerPoint</vt:lpstr>
      <vt:lpstr>Kangaroo</vt:lpstr>
      <vt:lpstr>Презентация PowerPoint</vt:lpstr>
      <vt:lpstr>Tree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</dc:title>
  <dc:creator>Mef</dc:creator>
  <cp:lastModifiedBy>Mef</cp:lastModifiedBy>
  <cp:revision>4</cp:revision>
  <dcterms:created xsi:type="dcterms:W3CDTF">2023-09-13T12:22:39Z</dcterms:created>
  <dcterms:modified xsi:type="dcterms:W3CDTF">2024-01-11T09:50:20Z</dcterms:modified>
</cp:coreProperties>
</file>