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92" r:id="rId3"/>
    <p:sldId id="258" r:id="rId4"/>
    <p:sldId id="294" r:id="rId5"/>
    <p:sldId id="295" r:id="rId6"/>
    <p:sldId id="278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9F1"/>
    <a:srgbClr val="CAD9B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D17B-DE63-45D9-AF86-DBE54EC64017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980C-70EF-4265-841D-26469C9C89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D17B-DE63-45D9-AF86-DBE54EC64017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980C-70EF-4265-841D-26469C9C89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D17B-DE63-45D9-AF86-DBE54EC64017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980C-70EF-4265-841D-26469C9C89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D17B-DE63-45D9-AF86-DBE54EC64017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980C-70EF-4265-841D-26469C9C89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D17B-DE63-45D9-AF86-DBE54EC64017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980C-70EF-4265-841D-26469C9C89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D17B-DE63-45D9-AF86-DBE54EC64017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980C-70EF-4265-841D-26469C9C89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D17B-DE63-45D9-AF86-DBE54EC64017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980C-70EF-4265-841D-26469C9C89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D17B-DE63-45D9-AF86-DBE54EC64017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980C-70EF-4265-841D-26469C9C89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D17B-DE63-45D9-AF86-DBE54EC64017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980C-70EF-4265-841D-26469C9C89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D17B-DE63-45D9-AF86-DBE54EC64017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980C-70EF-4265-841D-26469C9C89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D17B-DE63-45D9-AF86-DBE54EC64017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9980C-70EF-4265-841D-26469C9C89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7D17B-DE63-45D9-AF86-DBE54EC64017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9980C-70EF-4265-841D-26469C9C89B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&#1052;&#1072;&#1076;&#1080;&#1085;&#1072;\&#1056;&#1072;&#1073;&#1086;&#1095;&#1080;&#1081;%20&#1089;&#1090;&#1086;&#1083;\&#1050;&#1086;&#1089;&#1090;&#1072;%202012\&#1050;&#1086;&#1089;&#1090;&#1072;%20&#1085;&#1072;&#1095;&#1072;&#1083;&#1086;.wma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14282" y="214290"/>
            <a:ext cx="3000396" cy="300039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1714480" y="1643050"/>
            <a:ext cx="71438" cy="71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866" name="Picture 2" descr="C:\Documents and Settings\Home\Рабочий стол\к уроку Коста\символ герб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698" y="214290"/>
            <a:ext cx="2214578" cy="2214578"/>
          </a:xfrm>
          <a:prstGeom prst="rect">
            <a:avLst/>
          </a:prstGeom>
          <a:noFill/>
        </p:spPr>
      </p:pic>
      <p:pic>
        <p:nvPicPr>
          <p:cNvPr id="36867" name="Picture 3" descr="C:\Documents and Settings\Home\Рабочий стол\к уроку Коста\символ круг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4214818"/>
            <a:ext cx="2333636" cy="2314189"/>
          </a:xfrm>
          <a:prstGeom prst="rect">
            <a:avLst/>
          </a:prstGeom>
          <a:noFill/>
        </p:spPr>
      </p:pic>
      <p:pic>
        <p:nvPicPr>
          <p:cNvPr id="36868" name="Picture 4" descr="C:\Documents and Settings\Home\Рабочий стол\к уроку Коста\пирог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857628"/>
            <a:ext cx="3255317" cy="2635260"/>
          </a:xfrm>
          <a:prstGeom prst="rect">
            <a:avLst/>
          </a:prstGeom>
          <a:noFill/>
        </p:spPr>
      </p:pic>
      <p:pic>
        <p:nvPicPr>
          <p:cNvPr id="36869" name="Picture 5" descr="C:\Documents and Settings\Home\Рабочий стол\к уроку Коста\символ креста в круге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14744" y="2143116"/>
            <a:ext cx="2457450" cy="1857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57158" y="0"/>
            <a:ext cx="8286808" cy="6671826"/>
          </a:xfrm>
          <a:prstGeom prst="rect">
            <a:avLst/>
          </a:prstGeom>
          <a:gradFill>
            <a:gsLst>
              <a:gs pos="0">
                <a:srgbClr val="F5F9F1"/>
              </a:gs>
              <a:gs pos="50000">
                <a:srgbClr val="CAD9B1"/>
              </a:gs>
              <a:gs pos="100000">
                <a:srgbClr val="92D050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В сакральной геометрии «круг с точкой в центре известен как очень древний общемировой символ, священный знак, обозначающий Единого бога, вмещающего в себя все творение.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Точка означает начало будущего Мироздания. Круг – это Космос в Вечности, перед новым пробуждением»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А что означают три круга с точками посередине? Известно, что Земной мир имеет трехмерное пространство. Бог проявлен для земных жителей в трех мирах, в трех уровнях Мироздания: Высшем - небесном, среднем - земном и нижнем - подземном.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Мои рисунки\Новая папка\Безимени-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60" y="1142984"/>
            <a:ext cx="4014892" cy="5715016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857356" y="142852"/>
            <a:ext cx="6343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err="1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Къоста</a:t>
            </a:r>
            <a:r>
              <a:rPr lang="ru-RU" sz="5400" b="1" cap="all" spc="0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 у </a:t>
            </a:r>
            <a:r>
              <a:rPr lang="ru-RU" sz="5400" b="1" cap="all" spc="0" dirty="0" err="1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махæн </a:t>
            </a:r>
            <a:r>
              <a:rPr lang="ru-RU" sz="5400" b="1" cap="all" spc="0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</a:rPr>
              <a:t>…</a:t>
            </a:r>
            <a:endParaRPr lang="ru-RU" sz="5400" b="1" cap="all" spc="0" dirty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6" name="Коста начало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8358214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5F9F1"/>
            </a:gs>
            <a:gs pos="50000">
              <a:srgbClr val="CAD9B1"/>
            </a:gs>
            <a:gs pos="100000">
              <a:srgbClr val="92D05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357158" y="357166"/>
            <a:ext cx="7000892" cy="543103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Алчи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зыдгæнæджы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….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Дæ фыдæлтæ рухсаг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</a:rPr>
              <a:t>…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Лæг кæрдзынæй дæр æфсæды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...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Лæджы,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дам, бас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куы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басудзы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, …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Æстур дæр ма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ea typeface="Times New Roman" pitchFamily="18" charset="0"/>
                <a:cs typeface="Times New Roman" pitchFamily="18" charset="0"/>
              </a:rPr>
              <a:t>йæхи рæгъау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5F9F1"/>
            </a:gs>
            <a:gs pos="50000">
              <a:srgbClr val="CAD9B1"/>
            </a:gs>
            <a:gs pos="100000">
              <a:srgbClr val="92D05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857224" y="500042"/>
            <a:ext cx="7000892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V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 —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зонын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æй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+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  —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нæ йæ зыдтон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, у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мын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 ног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информаци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;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-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 —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æз æндæрхуызон æнхъæл уыдтæн;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</a:rPr>
              <a:t>?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 —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нæ йæ æмбарын, хъæуы мын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</a:rPr>
              <a:t>æй фæарфдæр, фæбæлвырддæр кæнын.</a:t>
            </a:r>
            <a:endParaRPr kumimoji="0" lang="ru-RU" sz="3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ru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354428" cy="5572164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5" name="Picture 2" descr="F:\Мои рисунки\Новая папка\Безимени-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142852"/>
            <a:ext cx="3020899" cy="4000528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857224" y="4357694"/>
            <a:ext cx="8001056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Къоста</a:t>
            </a:r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 </a:t>
            </a:r>
            <a:r>
              <a:rPr lang="ru-RU" sz="36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махæн </a:t>
            </a:r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 '</a:t>
            </a:r>
            <a:r>
              <a:rPr lang="ru-RU" sz="36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ххуысгæнæг</a:t>
            </a:r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endParaRPr lang="ru-RU" sz="36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36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ныфс</a:t>
            </a:r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ru-RU" sz="36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цин</a:t>
            </a:r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ru-RU" sz="36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стъалы</a:t>
            </a:r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зонд, </a:t>
            </a:r>
            <a:endParaRPr lang="ru-RU" sz="36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36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æппын </a:t>
            </a:r>
            <a:r>
              <a:rPr lang="ru-RU" sz="36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фæстаг, нæ</a:t>
            </a:r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sz="36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ХУР </a:t>
            </a:r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– </a:t>
            </a:r>
            <a:r>
              <a:rPr lang="ru-RU" sz="36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рухс</a:t>
            </a:r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6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æмæ хъармы</a:t>
            </a:r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символ. 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182</Words>
  <Application>Microsoft Office PowerPoint</Application>
  <PresentationFormat>Экран (4:3)</PresentationFormat>
  <Paragraphs>15</Paragraphs>
  <Slides>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Company>Школа №4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Мадина</dc:creator>
  <cp:lastModifiedBy>User</cp:lastModifiedBy>
  <cp:revision>38</cp:revision>
  <dcterms:created xsi:type="dcterms:W3CDTF">2012-10-19T15:54:41Z</dcterms:created>
  <dcterms:modified xsi:type="dcterms:W3CDTF">2018-10-09T21:09:51Z</dcterms:modified>
</cp:coreProperties>
</file>