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5" r:id="rId4"/>
    <p:sldId id="268" r:id="rId5"/>
    <p:sldId id="267" r:id="rId6"/>
    <p:sldId id="26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93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0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228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2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14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193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38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81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21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08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C9163-2139-4A22-8DB2-587F8B47D098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30E46-57B9-437D-BCB3-A35DF4AB1C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464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.pinimg.com/originals/fc/90/89/fc9089f512dc5f77ec7b99988432388f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3" r="882" b="19561"/>
          <a:stretch/>
        </p:blipFill>
        <p:spPr bwMode="auto">
          <a:xfrm>
            <a:off x="0" y="55265"/>
            <a:ext cx="9144000" cy="67945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4332" y="2204864"/>
            <a:ext cx="9198332" cy="1470025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ahoma" panose="020B0604030504040204" pitchFamily="34" charset="0"/>
                <a:cs typeface="Tahoma" panose="020B0604030504040204" pitchFamily="34" charset="0"/>
              </a:rPr>
              <a:t>Развивающие игры для детей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3437606"/>
            <a:ext cx="5616624" cy="2016224"/>
          </a:xfrm>
        </p:spPr>
        <p:txBody>
          <a:bodyPr>
            <a:noAutofit/>
          </a:bodyPr>
          <a:lstStyle/>
          <a:p>
            <a:r>
              <a:rPr lang="ru-RU" sz="1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ahoma" panose="020B0604030504040204" pitchFamily="34" charset="0"/>
                <a:cs typeface="Tahoma" panose="020B0604030504040204" pitchFamily="34" charset="0"/>
              </a:rPr>
              <a:t>«Цифры»</a:t>
            </a:r>
            <a:endParaRPr lang="ru-RU" sz="11000" dirty="0">
              <a:solidFill>
                <a:schemeClr val="bg1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0" y="37721"/>
            <a:ext cx="9144000" cy="955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ОГКУСО «Центр  социальной помощи семье и детям Нижнеилимского района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Отделения сопровождения семей,  воспитывающих детей с ограниченными  возможностями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907704" y="6158051"/>
            <a:ext cx="5484040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оциальный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педагог: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Славатинская  Т.В.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35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s://catherineasquithgallery.com/uploads/posts/2021-02/1613655463_51-p-fon-dlya-prezentatsii-shkolnaya-doska-6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" t="6326" r="2945" b="41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84976" cy="5832648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«Покажи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одновременно»</a:t>
            </a:r>
            <a:b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Одновременно </a:t>
            </a:r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левой и правой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рукой покажи одинаковые цифры в порядке возрастания от 1 до 10</a:t>
            </a:r>
            <a:r>
              <a:rPr lang="ru-RU" sz="6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57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0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0"/>
            <a:ext cx="16990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7" y="-26485"/>
            <a:ext cx="44291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2" name="Picture 2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017" y="21139"/>
            <a:ext cx="43338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45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54" y="3429000"/>
            <a:ext cx="45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704" y="2709862"/>
            <a:ext cx="10382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335" y="5542232"/>
            <a:ext cx="10382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063" y="2224087"/>
            <a:ext cx="5715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576" y="4646876"/>
            <a:ext cx="5715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826" y="3522934"/>
            <a:ext cx="5334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254" y="5899420"/>
            <a:ext cx="5334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22934"/>
            <a:ext cx="5810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106" y="5899420"/>
            <a:ext cx="5810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542" y="4114798"/>
            <a:ext cx="5715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618" y="2554826"/>
            <a:ext cx="5715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92" y="5027880"/>
            <a:ext cx="5810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064" y="4084900"/>
            <a:ext cx="5810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688" y="4789753"/>
            <a:ext cx="6191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448" y="2624136"/>
            <a:ext cx="6191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660" y="5994669"/>
            <a:ext cx="5619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035" y="3918221"/>
            <a:ext cx="5619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813" y="5927995"/>
            <a:ext cx="5334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854" y="2165621"/>
            <a:ext cx="5334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67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s://catherineasquithgallery.com/uploads/posts/2021-02/1613655463_51-p-fon-dlya-prezentatsii-shkolnaya-doska-6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" t="6326" r="2945" b="41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84976" cy="5832648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«Покажи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одновременно»</a:t>
            </a:r>
            <a:b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Одновременно </a:t>
            </a:r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левой и правой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рукой покажи одинаковые цифры в порядке убывания от 10 до 1</a:t>
            </a:r>
            <a:r>
              <a:rPr lang="ru-RU" sz="6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46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45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954" y="3429000"/>
            <a:ext cx="45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704" y="2709862"/>
            <a:ext cx="10382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335" y="5542232"/>
            <a:ext cx="10382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063" y="2224087"/>
            <a:ext cx="5715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576" y="4646876"/>
            <a:ext cx="5715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826" y="3522934"/>
            <a:ext cx="5334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254" y="5899420"/>
            <a:ext cx="5334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22934"/>
            <a:ext cx="5810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106" y="5899420"/>
            <a:ext cx="5810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542" y="4114798"/>
            <a:ext cx="5715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618" y="2554826"/>
            <a:ext cx="5715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92" y="5027880"/>
            <a:ext cx="5810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064" y="4084900"/>
            <a:ext cx="5810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688" y="4789753"/>
            <a:ext cx="6191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448" y="2624136"/>
            <a:ext cx="6191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660" y="5994669"/>
            <a:ext cx="5619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035" y="3918221"/>
            <a:ext cx="5619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813" y="5927995"/>
            <a:ext cx="5334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854" y="2165621"/>
            <a:ext cx="5334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5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7" y="-26485"/>
            <a:ext cx="44291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0"/>
            <a:ext cx="16990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6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017" y="21139"/>
            <a:ext cx="43338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10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s://catherineasquithgallery.com/uploads/posts/2021-02/1613655463_51-p-fon-dlya-prezentatsii-shkolnaya-doska-6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" t="6326" r="2945" b="41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5472608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1052736"/>
            <a:ext cx="9144000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молодец?</a:t>
            </a:r>
            <a:br>
              <a:rPr lang="ru-RU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молодец!</a:t>
            </a:r>
            <a:endParaRPr lang="ru-RU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45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44</Words>
  <Application>Microsoft Office PowerPoint</Application>
  <PresentationFormat>Экран (4:3)</PresentationFormat>
  <Paragraphs>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Развивающие игры для детей</vt:lpstr>
      <vt:lpstr>«Покажи одновременно»   Одновременно левой и правой рукой покажи одинаковые цифры в порядке возрастания от 1 до 10. </vt:lpstr>
      <vt:lpstr>Презентация PowerPoint</vt:lpstr>
      <vt:lpstr>«Покажи одновременно»   Одновременно левой и правой рукой покажи одинаковые цифры в порядке убывания от 10 до 1. </vt:lpstr>
      <vt:lpstr>Презентация PowerPoint</vt:lpstr>
      <vt:lpstr>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Развивающие игры для детей</dc:title>
  <dc:creator>DEXP</dc:creator>
  <cp:lastModifiedBy>DEXP</cp:lastModifiedBy>
  <cp:revision>16</cp:revision>
  <dcterms:created xsi:type="dcterms:W3CDTF">2023-04-11T08:32:51Z</dcterms:created>
  <dcterms:modified xsi:type="dcterms:W3CDTF">2024-01-23T13:19:49Z</dcterms:modified>
</cp:coreProperties>
</file>