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6" r:id="rId4"/>
    <p:sldId id="258" r:id="rId5"/>
    <p:sldId id="261" r:id="rId6"/>
    <p:sldId id="260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63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6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EB6DD-CD3A-4482-B1F1-D4249D708980}" type="datetimeFigureOut">
              <a:rPr lang="ru-RU" smtClean="0"/>
              <a:t>23.01.2024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AB034-8766-402F-A59C-719C7F8FB39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642918"/>
            <a:ext cx="847796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Презентация к уроку по окружающему миру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«Строение человека»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214546" y="1785926"/>
            <a:ext cx="435771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(УМК «Школа России»,</a:t>
            </a:r>
            <a:r>
              <a:rPr lang="ru-RU" sz="2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</a:rPr>
              <a:t>2 класс)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4714884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 err="1" smtClean="0"/>
              <a:t>Мальченко</a:t>
            </a:r>
            <a:r>
              <a:rPr lang="ru-RU" sz="2000" dirty="0" smtClean="0"/>
              <a:t> С.А.</a:t>
            </a:r>
            <a:endParaRPr lang="ru-RU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Учитель начальных </a:t>
            </a:r>
            <a:r>
              <a:rPr lang="ru-RU" sz="2000" dirty="0" err="1"/>
              <a:t>класов</a:t>
            </a:r>
            <a:endParaRPr lang="ru-RU" sz="2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/>
              <a:t>С.Надежда </a:t>
            </a:r>
            <a:r>
              <a:rPr lang="ru-RU" sz="2000" dirty="0" err="1"/>
              <a:t>Шпаковский</a:t>
            </a:r>
            <a:r>
              <a:rPr lang="ru-RU" sz="2000" dirty="0"/>
              <a:t> р-н</a:t>
            </a:r>
            <a:br>
              <a:rPr lang="ru-RU" sz="2000" dirty="0"/>
            </a:br>
            <a:r>
              <a:rPr lang="ru-RU" sz="2000" dirty="0"/>
              <a:t>Ставропольский край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57158" y="2357430"/>
            <a:ext cx="3286148" cy="3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ьная выноска 2"/>
          <p:cNvSpPr/>
          <p:nvPr/>
        </p:nvSpPr>
        <p:spPr>
          <a:xfrm>
            <a:off x="3929058" y="1000108"/>
            <a:ext cx="5000660" cy="2928958"/>
          </a:xfrm>
          <a:prstGeom prst="wedgeEllipseCallout">
            <a:avLst>
              <a:gd name="adj1" fmla="val -66687"/>
              <a:gd name="adj2" fmla="val 3757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Ребята, я хочу узнать, хорошо ли вы знаете строение человека. Выполните мои задания!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928662" y="1285860"/>
            <a:ext cx="1972977" cy="4667041"/>
            <a:chOff x="928662" y="1357298"/>
            <a:chExt cx="1972977" cy="4667041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28662" y="1357298"/>
              <a:ext cx="1972977" cy="46670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TextBox 7"/>
            <p:cNvSpPr txBox="1"/>
            <p:nvPr/>
          </p:nvSpPr>
          <p:spPr>
            <a:xfrm>
              <a:off x="1000100" y="5429264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1</a:t>
              </a:r>
              <a:endParaRPr lang="ru-RU" sz="2800" b="1" dirty="0"/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5786446" y="1214422"/>
            <a:ext cx="1997839" cy="4757740"/>
            <a:chOff x="5786446" y="1285860"/>
            <a:chExt cx="1997839" cy="4757740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786446" y="1285860"/>
              <a:ext cx="1997839" cy="47577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TextBox 8"/>
            <p:cNvSpPr txBox="1"/>
            <p:nvPr/>
          </p:nvSpPr>
          <p:spPr>
            <a:xfrm>
              <a:off x="5857884" y="5500702"/>
              <a:ext cx="36740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800" b="1" dirty="0" smtClean="0"/>
                <a:t>2</a:t>
              </a:r>
              <a:endParaRPr lang="ru-RU" sz="2800" b="1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8643966" y="6500834"/>
            <a:ext cx="500034" cy="3571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14546" y="142852"/>
            <a:ext cx="50426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Внутреннее строение человека</a:t>
            </a:r>
            <a:endParaRPr lang="ru-RU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143108" y="714356"/>
            <a:ext cx="46338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Внешнее строение человека</a:t>
            </a:r>
            <a:endParaRPr lang="ru-RU" sz="28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309 0.03146 L 0.2184 0.8707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" y="4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348 -0.03076 L -0.23177 0.7460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" y="3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062" y="1142984"/>
            <a:ext cx="2063578" cy="488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00628" y="1343008"/>
            <a:ext cx="2783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Головной мозг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628" y="914380"/>
            <a:ext cx="1382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Голова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00628" y="1785924"/>
            <a:ext cx="965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Шея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2228840"/>
            <a:ext cx="1176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Грудь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628" y="2671756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Лёгкие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0628" y="3114672"/>
            <a:ext cx="1495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Сердце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628" y="3557588"/>
            <a:ext cx="1029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Руки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071670" y="142852"/>
            <a:ext cx="5316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Укажите внешние части тела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628" y="4000504"/>
            <a:ext cx="1338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Живот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00628" y="4443420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Печень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00628" y="4886336"/>
            <a:ext cx="1774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Желудок</a:t>
            </a:r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000628" y="5772164"/>
            <a:ext cx="2021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Кишечник</a:t>
            </a:r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00628" y="5329252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Ноги</a:t>
            </a:r>
            <a:endParaRPr lang="ru-RU" sz="3200" b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Прямая со стрелкой 18"/>
          <p:cNvCxnSpPr/>
          <p:nvPr/>
        </p:nvCxnSpPr>
        <p:spPr>
          <a:xfrm rot="10800000" flipV="1">
            <a:off x="2214546" y="1214422"/>
            <a:ext cx="2857520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право 21">
            <a:hlinkClick r:id="" action="ppaction://hlinkshowjump?jump=nextslide"/>
          </p:cNvPr>
          <p:cNvSpPr/>
          <p:nvPr/>
        </p:nvSpPr>
        <p:spPr>
          <a:xfrm>
            <a:off x="8572528" y="6429396"/>
            <a:ext cx="571472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428728" y="1000108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27" name="Овал 26"/>
          <p:cNvSpPr/>
          <p:nvPr/>
        </p:nvSpPr>
        <p:spPr>
          <a:xfrm>
            <a:off x="1285852" y="1714488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>
            <a:off x="2143108" y="1857364"/>
            <a:ext cx="2857520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1357290" y="2285992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3</a:t>
            </a:r>
            <a:endParaRPr lang="ru-RU" sz="2000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>
            <a:off x="1928794" y="2428868"/>
            <a:ext cx="3071834" cy="71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714348" y="2786058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sp>
        <p:nvSpPr>
          <p:cNvPr id="35" name="Овал 34"/>
          <p:cNvSpPr/>
          <p:nvPr/>
        </p:nvSpPr>
        <p:spPr>
          <a:xfrm>
            <a:off x="2643174" y="2714620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rot="10800000">
            <a:off x="2571736" y="3143248"/>
            <a:ext cx="2428892" cy="64294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1214414" y="3000372"/>
            <a:ext cx="3786214" cy="785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1428728" y="3214686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</a:t>
            </a:r>
            <a:endParaRPr lang="ru-RU" sz="2000" b="1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rot="10800000">
            <a:off x="1857356" y="3286124"/>
            <a:ext cx="3143272" cy="9353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2285984" y="4786322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</a:t>
            </a:r>
            <a:endParaRPr lang="ru-RU" sz="2000" b="1" dirty="0"/>
          </a:p>
        </p:txBody>
      </p:sp>
      <p:sp>
        <p:nvSpPr>
          <p:cNvPr id="48" name="Овал 47"/>
          <p:cNvSpPr/>
          <p:nvPr/>
        </p:nvSpPr>
        <p:spPr>
          <a:xfrm>
            <a:off x="1071538" y="4429132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</a:t>
            </a:r>
            <a:endParaRPr lang="ru-RU" sz="2000" b="1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 rot="10800000">
            <a:off x="1571604" y="4572008"/>
            <a:ext cx="3500462" cy="10715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16" idx="1"/>
          </p:cNvCxnSpPr>
          <p:nvPr/>
        </p:nvCxnSpPr>
        <p:spPr>
          <a:xfrm rot="10800000">
            <a:off x="2214546" y="5214950"/>
            <a:ext cx="2786082" cy="4066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062" y="1142984"/>
            <a:ext cx="2063578" cy="488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5000628" y="914380"/>
            <a:ext cx="1382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Голова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00628" y="1785924"/>
            <a:ext cx="965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Шея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2228840"/>
            <a:ext cx="1176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Грудь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628" y="3557588"/>
            <a:ext cx="1029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Руки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699340" y="142852"/>
            <a:ext cx="37453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Внешние части тела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628" y="4000504"/>
            <a:ext cx="1338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Живот</a:t>
            </a:r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00628" y="5329252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Ноги</a:t>
            </a:r>
            <a:endParaRPr lang="ru-RU" sz="3200" b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9" name="Прямая со стрелкой 18"/>
          <p:cNvCxnSpPr/>
          <p:nvPr/>
        </p:nvCxnSpPr>
        <p:spPr>
          <a:xfrm rot="10800000" flipV="1">
            <a:off x="2214546" y="1214422"/>
            <a:ext cx="2857520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трелка вправо 21">
            <a:hlinkClick r:id="" action="ppaction://hlinkshowjump?jump=nextslide"/>
          </p:cNvPr>
          <p:cNvSpPr/>
          <p:nvPr/>
        </p:nvSpPr>
        <p:spPr>
          <a:xfrm>
            <a:off x="8572528" y="6429396"/>
            <a:ext cx="571472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428728" y="1000108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27" name="Овал 26"/>
          <p:cNvSpPr/>
          <p:nvPr/>
        </p:nvSpPr>
        <p:spPr>
          <a:xfrm>
            <a:off x="1285852" y="1714488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rot="10800000">
            <a:off x="2143108" y="1857364"/>
            <a:ext cx="2857520" cy="14287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>
            <a:off x="1357290" y="2285992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3</a:t>
            </a:r>
            <a:endParaRPr lang="ru-RU" sz="2000" b="1" dirty="0"/>
          </a:p>
        </p:txBody>
      </p:sp>
      <p:cxnSp>
        <p:nvCxnSpPr>
          <p:cNvPr id="32" name="Прямая со стрелкой 31"/>
          <p:cNvCxnSpPr/>
          <p:nvPr/>
        </p:nvCxnSpPr>
        <p:spPr>
          <a:xfrm rot="10800000">
            <a:off x="1928794" y="2428868"/>
            <a:ext cx="3071834" cy="714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714348" y="2786058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sp>
        <p:nvSpPr>
          <p:cNvPr id="35" name="Овал 34"/>
          <p:cNvSpPr/>
          <p:nvPr/>
        </p:nvSpPr>
        <p:spPr>
          <a:xfrm>
            <a:off x="2643174" y="2714620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 rot="10800000">
            <a:off x="2571736" y="3143248"/>
            <a:ext cx="2428892" cy="64294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1214414" y="3000372"/>
            <a:ext cx="3786214" cy="785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Овал 40"/>
          <p:cNvSpPr/>
          <p:nvPr/>
        </p:nvSpPr>
        <p:spPr>
          <a:xfrm>
            <a:off x="1428728" y="3214686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</a:t>
            </a:r>
            <a:endParaRPr lang="ru-RU" sz="2000" b="1" dirty="0"/>
          </a:p>
        </p:txBody>
      </p:sp>
      <p:cxnSp>
        <p:nvCxnSpPr>
          <p:cNvPr id="43" name="Прямая со стрелкой 42"/>
          <p:cNvCxnSpPr/>
          <p:nvPr/>
        </p:nvCxnSpPr>
        <p:spPr>
          <a:xfrm rot="10800000">
            <a:off x="1857356" y="3286124"/>
            <a:ext cx="3143272" cy="9353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Овал 46"/>
          <p:cNvSpPr/>
          <p:nvPr/>
        </p:nvSpPr>
        <p:spPr>
          <a:xfrm>
            <a:off x="2285984" y="4786322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</a:t>
            </a:r>
            <a:endParaRPr lang="ru-RU" sz="2000" b="1" dirty="0"/>
          </a:p>
        </p:txBody>
      </p:sp>
      <p:sp>
        <p:nvSpPr>
          <p:cNvPr id="48" name="Овал 47"/>
          <p:cNvSpPr/>
          <p:nvPr/>
        </p:nvSpPr>
        <p:spPr>
          <a:xfrm>
            <a:off x="1071538" y="4429132"/>
            <a:ext cx="252000" cy="25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</a:t>
            </a:r>
            <a:endParaRPr lang="ru-RU" sz="2000" b="1" dirty="0"/>
          </a:p>
        </p:txBody>
      </p:sp>
      <p:cxnSp>
        <p:nvCxnSpPr>
          <p:cNvPr id="49" name="Прямая со стрелкой 48"/>
          <p:cNvCxnSpPr/>
          <p:nvPr/>
        </p:nvCxnSpPr>
        <p:spPr>
          <a:xfrm rot="10800000">
            <a:off x="1571604" y="4572008"/>
            <a:ext cx="3500462" cy="107157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 стрелкой 50"/>
          <p:cNvCxnSpPr>
            <a:stCxn id="16" idx="1"/>
          </p:cNvCxnSpPr>
          <p:nvPr/>
        </p:nvCxnSpPr>
        <p:spPr>
          <a:xfrm rot="10800000">
            <a:off x="2214546" y="5214950"/>
            <a:ext cx="2786082" cy="40669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2140715" cy="509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00628" y="1343008"/>
            <a:ext cx="2783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Головной мозг</a:t>
            </a:r>
            <a:endParaRPr lang="ru-R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000628" y="914380"/>
            <a:ext cx="13825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Голова</a:t>
            </a:r>
            <a:endParaRPr lang="ru-RU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000628" y="1785924"/>
            <a:ext cx="9653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Шея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00628" y="2228840"/>
            <a:ext cx="11764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Грудь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628" y="2671756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Лёгкие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0628" y="3114672"/>
            <a:ext cx="1495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Сердце</a:t>
            </a:r>
            <a:endParaRPr lang="ru-RU" sz="32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5000628" y="3557588"/>
            <a:ext cx="10294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Руки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42910" y="142852"/>
            <a:ext cx="7014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Укажите внутренние органы человека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000628" y="4000504"/>
            <a:ext cx="13386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Живот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000628" y="4443420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Печень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00628" y="4886336"/>
            <a:ext cx="1774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Желудок</a:t>
            </a:r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000628" y="5772164"/>
            <a:ext cx="2021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Кишечник</a:t>
            </a:r>
            <a:endParaRPr lang="ru-RU" sz="3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00628" y="5329252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Ноги</a:t>
            </a:r>
            <a:endParaRPr lang="ru-RU" sz="3200" b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Стрелка вправо 21">
            <a:hlinkClick r:id="" action="ppaction://hlinkshowjump?jump=nextslide"/>
          </p:cNvPr>
          <p:cNvSpPr/>
          <p:nvPr/>
        </p:nvSpPr>
        <p:spPr>
          <a:xfrm>
            <a:off x="8572528" y="6429396"/>
            <a:ext cx="571472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285852" y="1000108"/>
            <a:ext cx="216000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27" name="Овал 26"/>
          <p:cNvSpPr/>
          <p:nvPr/>
        </p:nvSpPr>
        <p:spPr>
          <a:xfrm>
            <a:off x="2071670" y="178592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31" name="Овал 30"/>
          <p:cNvSpPr/>
          <p:nvPr/>
        </p:nvSpPr>
        <p:spPr>
          <a:xfrm>
            <a:off x="1428728" y="1857364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34" name="Овал 33"/>
          <p:cNvSpPr/>
          <p:nvPr/>
        </p:nvSpPr>
        <p:spPr>
          <a:xfrm>
            <a:off x="1285852" y="250030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sp>
        <p:nvSpPr>
          <p:cNvPr id="35" name="Овал 34"/>
          <p:cNvSpPr/>
          <p:nvPr/>
        </p:nvSpPr>
        <p:spPr>
          <a:xfrm>
            <a:off x="1571604" y="2214554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3</a:t>
            </a:r>
            <a:endParaRPr lang="ru-RU" sz="2000" b="1" dirty="0"/>
          </a:p>
        </p:txBody>
      </p:sp>
      <p:sp>
        <p:nvSpPr>
          <p:cNvPr id="41" name="Овал 40"/>
          <p:cNvSpPr/>
          <p:nvPr/>
        </p:nvSpPr>
        <p:spPr>
          <a:xfrm>
            <a:off x="2143108" y="2428868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</a:t>
            </a:r>
            <a:endParaRPr lang="ru-RU" sz="2000" b="1" dirty="0"/>
          </a:p>
        </p:txBody>
      </p:sp>
      <p:sp>
        <p:nvSpPr>
          <p:cNvPr id="48" name="Овал 47"/>
          <p:cNvSpPr/>
          <p:nvPr/>
        </p:nvSpPr>
        <p:spPr>
          <a:xfrm>
            <a:off x="1285852" y="3143248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</a:t>
            </a:r>
            <a:endParaRPr lang="ru-RU" sz="2000" b="1" dirty="0"/>
          </a:p>
        </p:txBody>
      </p:sp>
      <p:cxnSp>
        <p:nvCxnSpPr>
          <p:cNvPr id="40" name="Прямая со стрелкой 39"/>
          <p:cNvCxnSpPr>
            <a:stCxn id="3" idx="1"/>
          </p:cNvCxnSpPr>
          <p:nvPr/>
        </p:nvCxnSpPr>
        <p:spPr>
          <a:xfrm rot="10800000">
            <a:off x="2214546" y="1214422"/>
            <a:ext cx="2786082" cy="4209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>
            <a:off x="2000232" y="2000240"/>
            <a:ext cx="3000396" cy="8572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0800000">
            <a:off x="1714480" y="2071678"/>
            <a:ext cx="3214710" cy="785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8" idx="1"/>
          </p:cNvCxnSpPr>
          <p:nvPr/>
        </p:nvCxnSpPr>
        <p:spPr>
          <a:xfrm rot="10800000">
            <a:off x="2000232" y="2357430"/>
            <a:ext cx="3000396" cy="10496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>
            <a:off x="1571604" y="2714620"/>
            <a:ext cx="3500462" cy="19926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10800000">
            <a:off x="2143108" y="2714620"/>
            <a:ext cx="2928958" cy="24212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10800000">
            <a:off x="2000232" y="3286124"/>
            <a:ext cx="3071834" cy="27784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2140715" cy="5097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5000628" y="1343008"/>
            <a:ext cx="27835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Головной мозг</a:t>
            </a:r>
            <a:endParaRPr lang="ru-RU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628" y="2671756"/>
            <a:ext cx="14350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Лёгкие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5000628" y="3114672"/>
            <a:ext cx="14955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Сердце</a:t>
            </a:r>
            <a:endParaRPr lang="ru-RU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85918" y="214290"/>
            <a:ext cx="54160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Внутренние органы человека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628" y="4443420"/>
            <a:ext cx="14847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Печень</a:t>
            </a:r>
            <a:endParaRPr lang="ru-RU" sz="3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00628" y="4886336"/>
            <a:ext cx="1774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Желудок</a:t>
            </a:r>
            <a:endParaRPr lang="ru-RU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5000628" y="5772164"/>
            <a:ext cx="2021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Кишечник</a:t>
            </a:r>
            <a:endParaRPr lang="ru-RU" sz="3200" b="1" dirty="0"/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Стрелка вправо 21">
            <a:hlinkClick r:id="" action="ppaction://hlinkshowjump?jump=nextslide"/>
          </p:cNvPr>
          <p:cNvSpPr/>
          <p:nvPr/>
        </p:nvSpPr>
        <p:spPr>
          <a:xfrm>
            <a:off x="8572528" y="6429396"/>
            <a:ext cx="571472" cy="42860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1285852" y="1000108"/>
            <a:ext cx="216000" cy="21431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1</a:t>
            </a:r>
            <a:endParaRPr lang="ru-RU" b="1" dirty="0"/>
          </a:p>
        </p:txBody>
      </p:sp>
      <p:sp>
        <p:nvSpPr>
          <p:cNvPr id="27" name="Овал 26"/>
          <p:cNvSpPr/>
          <p:nvPr/>
        </p:nvSpPr>
        <p:spPr>
          <a:xfrm>
            <a:off x="2071670" y="178592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31" name="Овал 30"/>
          <p:cNvSpPr/>
          <p:nvPr/>
        </p:nvSpPr>
        <p:spPr>
          <a:xfrm>
            <a:off x="1428728" y="1857364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34" name="Овал 33"/>
          <p:cNvSpPr/>
          <p:nvPr/>
        </p:nvSpPr>
        <p:spPr>
          <a:xfrm>
            <a:off x="1285852" y="2500306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4</a:t>
            </a:r>
            <a:endParaRPr lang="ru-RU" sz="2000" b="1" dirty="0"/>
          </a:p>
        </p:txBody>
      </p:sp>
      <p:sp>
        <p:nvSpPr>
          <p:cNvPr id="35" name="Овал 34"/>
          <p:cNvSpPr/>
          <p:nvPr/>
        </p:nvSpPr>
        <p:spPr>
          <a:xfrm>
            <a:off x="1571604" y="2214554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3</a:t>
            </a:r>
            <a:endParaRPr lang="ru-RU" sz="2000" b="1" dirty="0"/>
          </a:p>
        </p:txBody>
      </p:sp>
      <p:sp>
        <p:nvSpPr>
          <p:cNvPr id="41" name="Овал 40"/>
          <p:cNvSpPr/>
          <p:nvPr/>
        </p:nvSpPr>
        <p:spPr>
          <a:xfrm>
            <a:off x="2143108" y="2428868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5</a:t>
            </a:r>
            <a:endParaRPr lang="ru-RU" sz="2000" b="1" dirty="0"/>
          </a:p>
        </p:txBody>
      </p:sp>
      <p:sp>
        <p:nvSpPr>
          <p:cNvPr id="48" name="Овал 47"/>
          <p:cNvSpPr/>
          <p:nvPr/>
        </p:nvSpPr>
        <p:spPr>
          <a:xfrm>
            <a:off x="1285852" y="3143248"/>
            <a:ext cx="216000" cy="21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6</a:t>
            </a:r>
            <a:endParaRPr lang="ru-RU" sz="2000" b="1" dirty="0"/>
          </a:p>
        </p:txBody>
      </p:sp>
      <p:cxnSp>
        <p:nvCxnSpPr>
          <p:cNvPr id="40" name="Прямая со стрелкой 39"/>
          <p:cNvCxnSpPr>
            <a:stCxn id="3" idx="1"/>
          </p:cNvCxnSpPr>
          <p:nvPr/>
        </p:nvCxnSpPr>
        <p:spPr>
          <a:xfrm rot="10800000">
            <a:off x="2214546" y="1214422"/>
            <a:ext cx="2786082" cy="42097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10800000">
            <a:off x="2000232" y="2000240"/>
            <a:ext cx="3000396" cy="85725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rot="10800000">
            <a:off x="1714480" y="2071678"/>
            <a:ext cx="3214710" cy="78581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>
            <a:stCxn id="8" idx="1"/>
          </p:cNvCxnSpPr>
          <p:nvPr/>
        </p:nvCxnSpPr>
        <p:spPr>
          <a:xfrm rot="10800000">
            <a:off x="2000232" y="2357430"/>
            <a:ext cx="3000396" cy="10496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rot="10800000">
            <a:off x="1571604" y="2714620"/>
            <a:ext cx="3500462" cy="19926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rot="10800000">
            <a:off x="2143108" y="2714620"/>
            <a:ext cx="2928958" cy="242123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rot="10800000">
            <a:off x="2000232" y="3286124"/>
            <a:ext cx="3071834" cy="277842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4965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Угадайте, о чём идёт речь!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61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г</a:t>
            </a:r>
            <a:endParaRPr lang="ru-RU" sz="6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904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о</a:t>
            </a:r>
            <a:endParaRPr lang="ru-RU" sz="6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4304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л</a:t>
            </a:r>
            <a:endParaRPr lang="ru-RU" sz="6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3163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о</a:t>
            </a:r>
            <a:endParaRPr lang="ru-RU" sz="60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31662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о</a:t>
            </a:r>
            <a:endParaRPr lang="ru-RU" sz="6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59306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в</a:t>
            </a:r>
            <a:endParaRPr lang="ru-RU" sz="6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43306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н</a:t>
            </a:r>
            <a:endParaRPr lang="ru-RU" sz="60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5957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й</a:t>
            </a:r>
            <a:endParaRPr lang="ru-RU" sz="60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10257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м</a:t>
            </a:r>
            <a:endParaRPr lang="ru-RU" sz="6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74552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о</a:t>
            </a:r>
            <a:endParaRPr lang="ru-RU" sz="6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4599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з</a:t>
            </a:r>
            <a:endParaRPr lang="ru-RU" sz="6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813828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г</a:t>
            </a:r>
            <a:endParaRPr lang="ru-RU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714348" y="1857364"/>
            <a:ext cx="65932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1.«Командный пункт» тела человека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4965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Угадайте, о чём идёт речь!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105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л</a:t>
            </a:r>
            <a:endParaRPr lang="ru-RU" sz="6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4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ё</a:t>
            </a:r>
            <a:endParaRPr lang="ru-RU" sz="6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88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г</a:t>
            </a:r>
            <a:endParaRPr lang="ru-RU" sz="6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6132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</a:t>
            </a:r>
            <a:endParaRPr lang="ru-RU" sz="6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04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и</a:t>
            </a:r>
            <a:endParaRPr lang="ru-RU" sz="6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8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14282" y="1785926"/>
            <a:ext cx="89297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3200" dirty="0" smtClean="0"/>
              <a:t>2.«Дыхательный аппарат», похожий на две губки.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4965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Угадайте, о чём идёт речь!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105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с</a:t>
            </a:r>
            <a:endParaRPr lang="ru-RU" sz="6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4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88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р</a:t>
            </a:r>
            <a:endParaRPr lang="ru-RU" sz="6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6132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д</a:t>
            </a:r>
            <a:endParaRPr lang="ru-RU" sz="6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04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ц</a:t>
            </a:r>
            <a:endParaRPr lang="ru-RU" sz="6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8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14282" y="1785926"/>
            <a:ext cx="8715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3200" dirty="0" smtClean="0"/>
              <a:t>3.«Неутомимый мотор», который заставляет кровь обегать всё тело.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4965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Угадайте, о чём идёт речь!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105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ж</a:t>
            </a:r>
            <a:endParaRPr lang="ru-RU" sz="6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4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88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л</a:t>
            </a:r>
            <a:endParaRPr lang="ru-RU" sz="6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6132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у</a:t>
            </a:r>
            <a:endParaRPr lang="ru-RU" sz="6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04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д</a:t>
            </a:r>
            <a:endParaRPr lang="ru-RU" sz="6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8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о</a:t>
            </a:r>
            <a:endParaRPr lang="ru-RU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14282" y="1785926"/>
            <a:ext cx="8715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3200" dirty="0" smtClean="0"/>
              <a:t>4.Главное отделение «внутренней кухни» человека.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72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</a:t>
            </a:r>
            <a:endParaRPr lang="ru-RU" sz="6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4965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Угадайте, о чём идёт речь!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4282" y="1785926"/>
            <a:ext cx="87154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3200" dirty="0" smtClean="0"/>
              <a:t>5. «Извилистый коридор», в котором переваривается пища.</a:t>
            </a:r>
            <a:endParaRPr lang="ru-RU" sz="3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67342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</a:t>
            </a:r>
            <a:endParaRPr lang="ru-RU" sz="6000" b="1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3163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и</a:t>
            </a:r>
            <a:endParaRPr lang="ru-RU" sz="6000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0003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ш</a:t>
            </a:r>
            <a:endParaRPr lang="ru-RU" sz="6000" b="1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3673686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67395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и</a:t>
            </a:r>
            <a:endParaRPr lang="ru-RU" sz="6000" b="1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431662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ч</a:t>
            </a:r>
            <a:endParaRPr lang="ru-RU" sz="6000" b="1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00062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н</a:t>
            </a:r>
            <a:endParaRPr lang="ru-RU" sz="6000" b="1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31689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к</a:t>
            </a:r>
            <a:endParaRPr lang="ru-RU" sz="6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48" y="0"/>
            <a:ext cx="1285852" cy="1547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143108" y="214290"/>
            <a:ext cx="49655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Угадайте, о чём идёт речь!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1058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п</a:t>
            </a:r>
            <a:endParaRPr lang="ru-RU" sz="60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04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888000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ч</a:t>
            </a:r>
            <a:endParaRPr lang="ru-RU" sz="60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61322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smtClean="0"/>
              <a:t>е</a:t>
            </a:r>
            <a:endParaRPr lang="ru-RU" sz="60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5204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н</a:t>
            </a:r>
            <a:endParaRPr lang="ru-RU" sz="6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5888264" y="3214686"/>
            <a:ext cx="684000" cy="68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 err="1" smtClean="0"/>
              <a:t>ь</a:t>
            </a:r>
            <a:endParaRPr lang="ru-RU" sz="6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14282" y="1785926"/>
            <a:ext cx="89297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/>
            <a:r>
              <a:rPr lang="ru-RU" sz="3200" dirty="0" smtClean="0"/>
              <a:t>2. Этот орган помогает переваривать пищу в кишечнике.</a:t>
            </a:r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flipH="1">
            <a:off x="357158" y="2357430"/>
            <a:ext cx="3286148" cy="3954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вальная выноска 2"/>
          <p:cNvSpPr/>
          <p:nvPr/>
        </p:nvSpPr>
        <p:spPr>
          <a:xfrm>
            <a:off x="4000496" y="1785926"/>
            <a:ext cx="4786346" cy="2143140"/>
          </a:xfrm>
          <a:prstGeom prst="wedgeEllipseCallout">
            <a:avLst>
              <a:gd name="adj1" fmla="val -71096"/>
              <a:gd name="adj2" fmla="val 362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b="1" dirty="0" smtClean="0"/>
              <a:t>Молодцы!</a:t>
            </a:r>
            <a:endParaRPr lang="ru-RU" sz="5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3108" y="214290"/>
            <a:ext cx="3993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Ссылки на источники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2" y="1000108"/>
            <a:ext cx="8622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1.Учебник «Окружающий мир», 2 класс, УМК «Школа России», А.А.Плешаков</a:t>
            </a:r>
          </a:p>
          <a:p>
            <a:r>
              <a:rPr lang="ru-RU" sz="2000" dirty="0" smtClean="0"/>
              <a:t>2. Рабочая тетрадь «Окружающий мир», 2 класс, А.А.Плешаков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312</Words>
  <Application>Microsoft Office PowerPoint</Application>
  <PresentationFormat>Экран (4:3)</PresentationFormat>
  <Paragraphs>142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Uder</dc:creator>
  <cp:lastModifiedBy>Uder</cp:lastModifiedBy>
  <cp:revision>14</cp:revision>
  <dcterms:created xsi:type="dcterms:W3CDTF">2024-01-23T04:06:49Z</dcterms:created>
  <dcterms:modified xsi:type="dcterms:W3CDTF">2024-01-23T06:14:12Z</dcterms:modified>
</cp:coreProperties>
</file>