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93" r:id="rId2"/>
    <p:sldId id="256" r:id="rId3"/>
    <p:sldId id="257" r:id="rId4"/>
    <p:sldId id="258" r:id="rId5"/>
    <p:sldId id="294" r:id="rId6"/>
    <p:sldId id="262" r:id="rId7"/>
    <p:sldId id="259" r:id="rId8"/>
    <p:sldId id="260" r:id="rId9"/>
    <p:sldId id="261" r:id="rId10"/>
    <p:sldId id="263" r:id="rId11"/>
    <p:sldId id="264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271" r:id="rId20"/>
    <p:sldId id="272" r:id="rId21"/>
    <p:sldId id="273" r:id="rId22"/>
    <p:sldId id="299" r:id="rId23"/>
    <p:sldId id="275" r:id="rId24"/>
    <p:sldId id="300" r:id="rId25"/>
    <p:sldId id="301" r:id="rId26"/>
    <p:sldId id="302" r:id="rId27"/>
    <p:sldId id="277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278" r:id="rId36"/>
    <p:sldId id="279" r:id="rId37"/>
    <p:sldId id="280" r:id="rId38"/>
    <p:sldId id="281" r:id="rId39"/>
    <p:sldId id="282" r:id="rId40"/>
    <p:sldId id="283" r:id="rId41"/>
    <p:sldId id="284" r:id="rId42"/>
    <p:sldId id="298" r:id="rId43"/>
    <p:sldId id="292" r:id="rId44"/>
    <p:sldId id="317" r:id="rId45"/>
  </p:sldIdLst>
  <p:sldSz cx="12192000" cy="6858000"/>
  <p:notesSz cx="6858000" cy="9144000"/>
  <p:custDataLst>
    <p:tags r:id="rId4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5ABA3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>
        <p:scale>
          <a:sx n="56" d="100"/>
          <a:sy n="56" d="100"/>
        </p:scale>
        <p:origin x="-696" y="-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135EB-A87F-445C-8F45-6A070E21BA82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577F41-E331-4245-85F8-8CB53CD9C4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51119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7951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23494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02070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17072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8437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5594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17072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44853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067067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54617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54617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54617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54617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54617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54617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54617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54617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431357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314680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857857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857857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233015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857857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857857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857857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4704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4704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4704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4704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4704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4704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4704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4704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473526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109686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667403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9841742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7470034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47794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4082580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77F41-E331-4245-85F8-8CB53CD9C490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40825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AF2A-1DFE-4284-9BA0-38E327E9BDA1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0596-D860-4216-9686-8EEA3AAC6E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573760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AF2A-1DFE-4284-9BA0-38E327E9BDA1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0596-D860-4216-9686-8EEA3AAC6E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809888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AF2A-1DFE-4284-9BA0-38E327E9BDA1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0596-D860-4216-9686-8EEA3AAC6E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82568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AF2A-1DFE-4284-9BA0-38E327E9BDA1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0596-D860-4216-9686-8EEA3AAC6E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695478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AF2A-1DFE-4284-9BA0-38E327E9BDA1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0596-D860-4216-9686-8EEA3AAC6E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225405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AF2A-1DFE-4284-9BA0-38E327E9BDA1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0596-D860-4216-9686-8EEA3AAC6E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503461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AF2A-1DFE-4284-9BA0-38E327E9BDA1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0596-D860-4216-9686-8EEA3AAC6E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802356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AF2A-1DFE-4284-9BA0-38E327E9BDA1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0596-D860-4216-9686-8EEA3AAC6E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93153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AF2A-1DFE-4284-9BA0-38E327E9BDA1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0596-D860-4216-9686-8EEA3AAC6E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06934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AF2A-1DFE-4284-9BA0-38E327E9BDA1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0596-D860-4216-9686-8EEA3AAC6E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567222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AF2A-1DFE-4284-9BA0-38E327E9BDA1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30596-D860-4216-9686-8EEA3AAC6E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975773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9AF2A-1DFE-4284-9BA0-38E327E9BDA1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30596-D860-4216-9686-8EEA3AAC6E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275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4.xml"/><Relationship Id="rId18" Type="http://schemas.openxmlformats.org/officeDocument/2006/relationships/slide" Target="slide20.xml"/><Relationship Id="rId26" Type="http://schemas.openxmlformats.org/officeDocument/2006/relationships/slide" Target="slide29.xml"/><Relationship Id="rId39" Type="http://schemas.openxmlformats.org/officeDocument/2006/relationships/slide" Target="slide18.xml"/><Relationship Id="rId3" Type="http://schemas.openxmlformats.org/officeDocument/2006/relationships/slide" Target="slide3.xml"/><Relationship Id="rId21" Type="http://schemas.openxmlformats.org/officeDocument/2006/relationships/slide" Target="slide23.xml"/><Relationship Id="rId34" Type="http://schemas.openxmlformats.org/officeDocument/2006/relationships/slide" Target="slide38.xml"/><Relationship Id="rId42" Type="http://schemas.openxmlformats.org/officeDocument/2006/relationships/slide" Target="slide42.xml"/><Relationship Id="rId7" Type="http://schemas.openxmlformats.org/officeDocument/2006/relationships/slide" Target="slide7.xml"/><Relationship Id="rId12" Type="http://schemas.openxmlformats.org/officeDocument/2006/relationships/slide" Target="slide13.xml"/><Relationship Id="rId17" Type="http://schemas.openxmlformats.org/officeDocument/2006/relationships/slide" Target="slide19.xml"/><Relationship Id="rId25" Type="http://schemas.openxmlformats.org/officeDocument/2006/relationships/slide" Target="slide28.xml"/><Relationship Id="rId33" Type="http://schemas.openxmlformats.org/officeDocument/2006/relationships/slide" Target="slide37.xml"/><Relationship Id="rId38" Type="http://schemas.openxmlformats.org/officeDocument/2006/relationships/slide" Target="slide10.xml"/><Relationship Id="rId2" Type="http://schemas.openxmlformats.org/officeDocument/2006/relationships/notesSlide" Target="../notesSlides/notesSlide1.xml"/><Relationship Id="rId16" Type="http://schemas.openxmlformats.org/officeDocument/2006/relationships/slide" Target="slide17.xml"/><Relationship Id="rId20" Type="http://schemas.openxmlformats.org/officeDocument/2006/relationships/slide" Target="slide22.xml"/><Relationship Id="rId29" Type="http://schemas.openxmlformats.org/officeDocument/2006/relationships/slide" Target="slide32.xml"/><Relationship Id="rId41" Type="http://schemas.openxmlformats.org/officeDocument/2006/relationships/slide" Target="slide3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slide" Target="slide12.xml"/><Relationship Id="rId24" Type="http://schemas.openxmlformats.org/officeDocument/2006/relationships/slide" Target="slide27.xml"/><Relationship Id="rId32" Type="http://schemas.openxmlformats.org/officeDocument/2006/relationships/slide" Target="slide36.xml"/><Relationship Id="rId37" Type="http://schemas.openxmlformats.org/officeDocument/2006/relationships/slide" Target="slide41.xml"/><Relationship Id="rId40" Type="http://schemas.openxmlformats.org/officeDocument/2006/relationships/slide" Target="slide26.xml"/><Relationship Id="rId5" Type="http://schemas.openxmlformats.org/officeDocument/2006/relationships/slide" Target="slide5.xml"/><Relationship Id="rId15" Type="http://schemas.openxmlformats.org/officeDocument/2006/relationships/slide" Target="slide16.xml"/><Relationship Id="rId23" Type="http://schemas.openxmlformats.org/officeDocument/2006/relationships/slide" Target="slide25.xml"/><Relationship Id="rId28" Type="http://schemas.openxmlformats.org/officeDocument/2006/relationships/slide" Target="slide31.xml"/><Relationship Id="rId36" Type="http://schemas.openxmlformats.org/officeDocument/2006/relationships/slide" Target="slide40.xml"/><Relationship Id="rId10" Type="http://schemas.openxmlformats.org/officeDocument/2006/relationships/slide" Target="slide11.xml"/><Relationship Id="rId19" Type="http://schemas.openxmlformats.org/officeDocument/2006/relationships/slide" Target="slide21.xml"/><Relationship Id="rId31" Type="http://schemas.openxmlformats.org/officeDocument/2006/relationships/slide" Target="slide35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5.xml"/><Relationship Id="rId22" Type="http://schemas.openxmlformats.org/officeDocument/2006/relationships/slide" Target="slide24.xml"/><Relationship Id="rId27" Type="http://schemas.openxmlformats.org/officeDocument/2006/relationships/slide" Target="slide30.xml"/><Relationship Id="rId30" Type="http://schemas.openxmlformats.org/officeDocument/2006/relationships/slide" Target="slide33.xml"/><Relationship Id="rId35" Type="http://schemas.openxmlformats.org/officeDocument/2006/relationships/slide" Target="slide3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2.jpeg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12.jpeg"/><Relationship Id="rId4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19.jpeg"/><Relationship Id="rId4" Type="http://schemas.openxmlformats.org/officeDocument/2006/relationships/image" Target="../media/image1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1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kartinkin.net/uploads/posts/2022-03/1647331283_42-kartinkin-net-p-kot-kartinki-risunki-47.jpg" TargetMode="External"/><Relationship Id="rId13" Type="http://schemas.openxmlformats.org/officeDocument/2006/relationships/hyperlink" Target="https://papik.pro/uploads/posts/2022-01/thumbs/1642330776_4-papik-pro-p-noga-klipart-4.jpg" TargetMode="External"/><Relationship Id="rId18" Type="http://schemas.openxmlformats.org/officeDocument/2006/relationships/hyperlink" Target="https://i.ytimg.com/vi/yoPIjwXe_h0/maxresdefault.jpg" TargetMode="External"/><Relationship Id="rId3" Type="http://schemas.openxmlformats.org/officeDocument/2006/relationships/hyperlink" Target="https://easyen.ru/load/shablony_prezentacij/istorija_obshhestvoznanie/anglija/516-1-0-42220" TargetMode="External"/><Relationship Id="rId7" Type="http://schemas.openxmlformats.org/officeDocument/2006/relationships/hyperlink" Target="https://assets.ldscdn.org/74/4c/744c338e203f5d4255940623aad5ea91ecdf9bc4/pair_of_feet.jpeg" TargetMode="External"/><Relationship Id="rId12" Type="http://schemas.openxmlformats.org/officeDocument/2006/relationships/hyperlink" Target="https://i.pinimg.com/originals/ae/f3/7a/aef37a140fc2293522896eadb286d19e.jpg" TargetMode="External"/><Relationship Id="rId17" Type="http://schemas.openxmlformats.org/officeDocument/2006/relationships/hyperlink" Target="https://good-books.ru/image/cache/catalog/5/6/1814-1-800x800.jpg" TargetMode="External"/><Relationship Id="rId2" Type="http://schemas.openxmlformats.org/officeDocument/2006/relationships/hyperlink" Target="http://didaktor.ru/kak-polzovatsya-shablonom-viktoriny-svoya-igra/" TargetMode="External"/><Relationship Id="rId16" Type="http://schemas.openxmlformats.org/officeDocument/2006/relationships/hyperlink" Target="https://botana.biz/prepod/_bloks/pic/jw5c2tb-002.jpg" TargetMode="External"/><Relationship Id="rId20" Type="http://schemas.openxmlformats.org/officeDocument/2006/relationships/hyperlink" Target="https://img1.liveinternet.ru/images/attach/c/6/93/690/93690013_1244544552_70df9ce53616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d3.alicdn.com/imgextra/i3/194717539/TB2aOE3XNPI8KJjSspfXXcCFXXa_!!194717539.jpg" TargetMode="External"/><Relationship Id="rId11" Type="http://schemas.openxmlformats.org/officeDocument/2006/relationships/hyperlink" Target="https://media.baamboozle.com/uploads/images/11732/1638309229_23759_url.jpeg" TargetMode="External"/><Relationship Id="rId5" Type="http://schemas.openxmlformats.org/officeDocument/2006/relationships/hyperlink" Target="https://gas-kvas.com/uploads/posts/2023-01/1673553005_gas-kvas-com-p-detskii-risunok-tsvetok-roza-1.jpg" TargetMode="External"/><Relationship Id="rId15" Type="http://schemas.openxmlformats.org/officeDocument/2006/relationships/hyperlink" Target="https://www.pinclipart.com/picdir/big/13-138011_ketchup-clipart-splat-paint-splatter-clipart-black-and.png" TargetMode="External"/><Relationship Id="rId10" Type="http://schemas.openxmlformats.org/officeDocument/2006/relationships/hyperlink" Target="https://png.pngtree.com/element_our/20190602/ourlarge/pngtree-blue-table-lamp-decoration-illustration-image_1381631.jpg" TargetMode="External"/><Relationship Id="rId19" Type="http://schemas.openxmlformats.org/officeDocument/2006/relationships/hyperlink" Target="https://i.pinimg.com/736x/32/43/9e/32439e83e067b7a84df08219e99fdba8.jpg" TargetMode="External"/><Relationship Id="rId4" Type="http://schemas.openxmlformats.org/officeDocument/2006/relationships/hyperlink" Target="https://media.baamboozle.com/uploads/images/157688/1606652298_39910" TargetMode="External"/><Relationship Id="rId9" Type="http://schemas.openxmlformats.org/officeDocument/2006/relationships/hyperlink" Target="https://www.itsfresh.ru/upload/iblock/3c9/3c92beb618dde76a5715fd33c0c5acae.jpg" TargetMode="External"/><Relationship Id="rId14" Type="http://schemas.openxmlformats.org/officeDocument/2006/relationships/hyperlink" Target="https://pickimage.ru/wp-content/uploads/images/detskie/handles/ruchki4.jpg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static.tildacdn.com/tild3238-3338-4561-a265-656361306565/3155_1501075241.jpg" TargetMode="External"/><Relationship Id="rId7" Type="http://schemas.openxmlformats.org/officeDocument/2006/relationships/hyperlink" Target="https://creazilla-store.fra1.digitaloceanspaces.com/cliparts/9101/cow-clipart-lg.png" TargetMode="External"/><Relationship Id="rId2" Type="http://schemas.openxmlformats.org/officeDocument/2006/relationships/hyperlink" Target="https://p1.zoon.ru/preview/N3Ud4TBY_xrTyy9XdYqXCw/2400x1500x75/1/7/5/original_615770a756fc6f1d2e1fb14c_6268fcbb94c9e0.40724221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as-kvas.com/uploads/posts/2023-01/1673458237_gas-kvas-com-p-cherepashka-risunok-detskii-5.jpg" TargetMode="External"/><Relationship Id="rId5" Type="http://schemas.openxmlformats.org/officeDocument/2006/relationships/hyperlink" Target="https://www.clipartmax.com/png/full/112-1121641_mar&#237;a-jos&#233;-en-imagenes-de-caballito-de-mar-animados.png" TargetMode="External"/><Relationship Id="rId4" Type="http://schemas.openxmlformats.org/officeDocument/2006/relationships/hyperlink" Target="https://fs02.vseosvita.ua/0200ot2h-196c-940x686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67467" y="901468"/>
            <a:ext cx="8517466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«Своя игра»</a:t>
            </a:r>
          </a:p>
          <a:p>
            <a:pPr algn="ctr"/>
            <a:r>
              <a:rPr lang="ru-RU" sz="4800" b="1" cap="none" spc="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Дидактическая игра для учащихся 3 классов (УМК «Английский в фокусе»)</a:t>
            </a:r>
          </a:p>
          <a:p>
            <a:pPr algn="ctr"/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95878" y="5210452"/>
            <a:ext cx="74238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Копотилова И.А.</a:t>
            </a:r>
          </a:p>
          <a:p>
            <a:pPr algn="ctr"/>
            <a:r>
              <a:rPr lang="ru-RU" sz="2400" b="1" dirty="0" smtClean="0"/>
              <a:t>Учитель иностранных языков МБОУ «СОШ№13»</a:t>
            </a:r>
          </a:p>
          <a:p>
            <a:pPr algn="ctr"/>
            <a:r>
              <a:rPr lang="ru-RU" sz="2400" b="1" dirty="0" err="1" smtClean="0"/>
              <a:t>С.Надежда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Шпаковский</a:t>
            </a:r>
            <a:r>
              <a:rPr lang="ru-RU" sz="2400" b="1" dirty="0" smtClean="0"/>
              <a:t> район, Ставропольский край</a:t>
            </a:r>
            <a:endParaRPr lang="ru-RU" sz="2400" b="1" dirty="0"/>
          </a:p>
        </p:txBody>
      </p:sp>
    </p:spTree>
    <p:extLst>
      <p:ext uri="{BB962C8B-B14F-4D97-AF65-F5344CB8AC3E}">
        <p14:creationId xmlns="" xmlns:p14="http://schemas.microsoft.com/office/powerpoint/2010/main" val="38239230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95843" y="0"/>
            <a:ext cx="172495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Jeopardy</a:t>
            </a:r>
            <a:endParaRPr lang="ru-RU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48858" y="467102"/>
            <a:ext cx="2810936" cy="84908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school</a:t>
            </a:r>
            <a:endParaRPr lang="ru-RU" sz="48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25412" y="1414157"/>
            <a:ext cx="2810936" cy="84908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my family</a:t>
            </a:r>
            <a:endParaRPr lang="ru-RU" sz="48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90243" y="2391271"/>
            <a:ext cx="2810936" cy="84908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food</a:t>
            </a:r>
            <a:endParaRPr lang="ru-RU" sz="4800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78520" y="3327441"/>
            <a:ext cx="2810936" cy="84908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animals</a:t>
            </a:r>
            <a:endParaRPr lang="ru-RU" sz="4800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66797" y="4304555"/>
            <a:ext cx="2810936" cy="84908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grammar</a:t>
            </a:r>
            <a:endParaRPr lang="ru-RU" sz="4800" b="1" dirty="0"/>
          </a:p>
        </p:txBody>
      </p:sp>
      <p:sp>
        <p:nvSpPr>
          <p:cNvPr id="12" name="Скругленный прямоугольник 11">
            <a:hlinkClick r:id="rId3" action="ppaction://hlinksldjump"/>
          </p:cNvPr>
          <p:cNvSpPr/>
          <p:nvPr/>
        </p:nvSpPr>
        <p:spPr>
          <a:xfrm>
            <a:off x="4216044" y="467102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1</a:t>
            </a:r>
            <a:endParaRPr lang="ru-RU" sz="5400" dirty="0"/>
          </a:p>
        </p:txBody>
      </p:sp>
      <p:sp>
        <p:nvSpPr>
          <p:cNvPr id="13" name="Скругленный прямоугольник 12">
            <a:hlinkClick r:id="rId4" action="ppaction://hlinksldjump"/>
          </p:cNvPr>
          <p:cNvSpPr/>
          <p:nvPr/>
        </p:nvSpPr>
        <p:spPr>
          <a:xfrm>
            <a:off x="5194457" y="467102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2</a:t>
            </a:r>
            <a:endParaRPr lang="ru-RU" sz="5400" dirty="0"/>
          </a:p>
        </p:txBody>
      </p:sp>
      <p:sp>
        <p:nvSpPr>
          <p:cNvPr id="14" name="Скругленный прямоугольник 13">
            <a:hlinkClick r:id="rId5" action="ppaction://hlinksldjump"/>
          </p:cNvPr>
          <p:cNvSpPr/>
          <p:nvPr/>
        </p:nvSpPr>
        <p:spPr>
          <a:xfrm>
            <a:off x="6184593" y="467102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3</a:t>
            </a:r>
            <a:endParaRPr lang="ru-RU" sz="5400" dirty="0"/>
          </a:p>
        </p:txBody>
      </p:sp>
      <p:sp>
        <p:nvSpPr>
          <p:cNvPr id="15" name="Скругленный прямоугольник 14">
            <a:hlinkClick r:id="rId6" action="ppaction://hlinksldjump"/>
          </p:cNvPr>
          <p:cNvSpPr/>
          <p:nvPr/>
        </p:nvSpPr>
        <p:spPr>
          <a:xfrm>
            <a:off x="7174729" y="467102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4</a:t>
            </a:r>
            <a:endParaRPr lang="ru-RU" sz="5400" dirty="0"/>
          </a:p>
        </p:txBody>
      </p:sp>
      <p:sp>
        <p:nvSpPr>
          <p:cNvPr id="16" name="Скругленный прямоугольник 15">
            <a:hlinkClick r:id="rId7" action="ppaction://hlinksldjump"/>
          </p:cNvPr>
          <p:cNvSpPr/>
          <p:nvPr/>
        </p:nvSpPr>
        <p:spPr>
          <a:xfrm>
            <a:off x="8153142" y="467102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5</a:t>
            </a:r>
            <a:endParaRPr lang="ru-RU" sz="5400" dirty="0"/>
          </a:p>
        </p:txBody>
      </p:sp>
      <p:sp>
        <p:nvSpPr>
          <p:cNvPr id="17" name="Скругленный прямоугольник 16">
            <a:hlinkClick r:id="rId8" action="ppaction://hlinksldjump"/>
          </p:cNvPr>
          <p:cNvSpPr/>
          <p:nvPr/>
        </p:nvSpPr>
        <p:spPr>
          <a:xfrm>
            <a:off x="9143278" y="456217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6</a:t>
            </a:r>
            <a:endParaRPr lang="ru-RU" sz="5400" dirty="0"/>
          </a:p>
        </p:txBody>
      </p:sp>
      <p:sp>
        <p:nvSpPr>
          <p:cNvPr id="18" name="Скругленный прямоугольник 17">
            <a:hlinkClick r:id="rId9" action="ppaction://hlinksldjump"/>
          </p:cNvPr>
          <p:cNvSpPr/>
          <p:nvPr/>
        </p:nvSpPr>
        <p:spPr>
          <a:xfrm>
            <a:off x="10145137" y="456216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7</a:t>
            </a:r>
            <a:endParaRPr lang="ru-RU" sz="5400" dirty="0"/>
          </a:p>
        </p:txBody>
      </p:sp>
      <p:sp>
        <p:nvSpPr>
          <p:cNvPr id="20" name="Скругленный прямоугольник 19">
            <a:hlinkClick r:id="rId10" action="ppaction://hlinksldjump"/>
          </p:cNvPr>
          <p:cNvSpPr/>
          <p:nvPr/>
        </p:nvSpPr>
        <p:spPr>
          <a:xfrm>
            <a:off x="4216044" y="1449412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1</a:t>
            </a:r>
            <a:endParaRPr lang="ru-RU" sz="5400" dirty="0"/>
          </a:p>
        </p:txBody>
      </p:sp>
      <p:sp>
        <p:nvSpPr>
          <p:cNvPr id="21" name="Скругленный прямоугольник 20">
            <a:hlinkClick r:id="rId11" action="ppaction://hlinksldjump"/>
          </p:cNvPr>
          <p:cNvSpPr/>
          <p:nvPr/>
        </p:nvSpPr>
        <p:spPr>
          <a:xfrm>
            <a:off x="5194457" y="1449412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2</a:t>
            </a:r>
            <a:endParaRPr lang="ru-RU" sz="5400" dirty="0"/>
          </a:p>
        </p:txBody>
      </p:sp>
      <p:sp>
        <p:nvSpPr>
          <p:cNvPr id="22" name="Скругленный прямоугольник 21">
            <a:hlinkClick r:id="rId12" action="ppaction://hlinksldjump"/>
          </p:cNvPr>
          <p:cNvSpPr/>
          <p:nvPr/>
        </p:nvSpPr>
        <p:spPr>
          <a:xfrm>
            <a:off x="6184593" y="1449412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3</a:t>
            </a:r>
            <a:endParaRPr lang="ru-RU" sz="5400" dirty="0"/>
          </a:p>
        </p:txBody>
      </p:sp>
      <p:sp>
        <p:nvSpPr>
          <p:cNvPr id="23" name="Скругленный прямоугольник 22">
            <a:hlinkClick r:id="rId13" action="ppaction://hlinksldjump"/>
          </p:cNvPr>
          <p:cNvSpPr/>
          <p:nvPr/>
        </p:nvSpPr>
        <p:spPr>
          <a:xfrm>
            <a:off x="7174729" y="1449412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4</a:t>
            </a:r>
            <a:endParaRPr lang="ru-RU" sz="5400" dirty="0"/>
          </a:p>
        </p:txBody>
      </p:sp>
      <p:sp>
        <p:nvSpPr>
          <p:cNvPr id="24" name="Скругленный прямоугольник 23">
            <a:hlinkClick r:id="rId14" action="ppaction://hlinksldjump"/>
          </p:cNvPr>
          <p:cNvSpPr/>
          <p:nvPr/>
        </p:nvSpPr>
        <p:spPr>
          <a:xfrm>
            <a:off x="8153142" y="1449412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5</a:t>
            </a:r>
            <a:endParaRPr lang="ru-RU" sz="5400" dirty="0"/>
          </a:p>
        </p:txBody>
      </p:sp>
      <p:sp>
        <p:nvSpPr>
          <p:cNvPr id="25" name="Скругленный прямоугольник 24">
            <a:hlinkClick r:id="rId15" action="ppaction://hlinksldjump"/>
          </p:cNvPr>
          <p:cNvSpPr/>
          <p:nvPr/>
        </p:nvSpPr>
        <p:spPr>
          <a:xfrm>
            <a:off x="9143278" y="1438527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6</a:t>
            </a:r>
            <a:endParaRPr lang="ru-RU" sz="5400" dirty="0"/>
          </a:p>
        </p:txBody>
      </p:sp>
      <p:sp>
        <p:nvSpPr>
          <p:cNvPr id="26" name="Скругленный прямоугольник 25">
            <a:hlinkClick r:id="rId16" action="ppaction://hlinksldjump"/>
          </p:cNvPr>
          <p:cNvSpPr/>
          <p:nvPr/>
        </p:nvSpPr>
        <p:spPr>
          <a:xfrm>
            <a:off x="10145137" y="1438526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7</a:t>
            </a:r>
            <a:endParaRPr lang="ru-RU" sz="5400" dirty="0"/>
          </a:p>
        </p:txBody>
      </p:sp>
      <p:sp>
        <p:nvSpPr>
          <p:cNvPr id="27" name="Скругленный прямоугольник 26">
            <a:hlinkClick r:id="rId17" action="ppaction://hlinksldjump"/>
          </p:cNvPr>
          <p:cNvSpPr/>
          <p:nvPr/>
        </p:nvSpPr>
        <p:spPr>
          <a:xfrm>
            <a:off x="4216044" y="2426526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1</a:t>
            </a:r>
            <a:endParaRPr lang="ru-RU" sz="5400" dirty="0"/>
          </a:p>
        </p:txBody>
      </p:sp>
      <p:sp>
        <p:nvSpPr>
          <p:cNvPr id="28" name="Скругленный прямоугольник 27">
            <a:hlinkClick r:id="rId18" action="ppaction://hlinksldjump"/>
          </p:cNvPr>
          <p:cNvSpPr/>
          <p:nvPr/>
        </p:nvSpPr>
        <p:spPr>
          <a:xfrm>
            <a:off x="5194457" y="2426526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2</a:t>
            </a:r>
            <a:endParaRPr lang="ru-RU" sz="5400" dirty="0"/>
          </a:p>
        </p:txBody>
      </p:sp>
      <p:sp>
        <p:nvSpPr>
          <p:cNvPr id="29" name="Скругленный прямоугольник 28">
            <a:hlinkClick r:id="rId19" action="ppaction://hlinksldjump"/>
          </p:cNvPr>
          <p:cNvSpPr/>
          <p:nvPr/>
        </p:nvSpPr>
        <p:spPr>
          <a:xfrm>
            <a:off x="6184593" y="2426526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3</a:t>
            </a:r>
            <a:endParaRPr lang="ru-RU" sz="5400" dirty="0"/>
          </a:p>
        </p:txBody>
      </p:sp>
      <p:sp>
        <p:nvSpPr>
          <p:cNvPr id="30" name="Скругленный прямоугольник 29">
            <a:hlinkClick r:id="rId20" action="ppaction://hlinksldjump"/>
          </p:cNvPr>
          <p:cNvSpPr/>
          <p:nvPr/>
        </p:nvSpPr>
        <p:spPr>
          <a:xfrm>
            <a:off x="7174729" y="2426526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4</a:t>
            </a:r>
            <a:endParaRPr lang="ru-RU" sz="5400" dirty="0"/>
          </a:p>
        </p:txBody>
      </p:sp>
      <p:sp>
        <p:nvSpPr>
          <p:cNvPr id="31" name="Скругленный прямоугольник 30">
            <a:hlinkClick r:id="rId21" action="ppaction://hlinksldjump"/>
          </p:cNvPr>
          <p:cNvSpPr/>
          <p:nvPr/>
        </p:nvSpPr>
        <p:spPr>
          <a:xfrm>
            <a:off x="8153142" y="2426526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5</a:t>
            </a:r>
            <a:endParaRPr lang="ru-RU" sz="5400" dirty="0"/>
          </a:p>
        </p:txBody>
      </p:sp>
      <p:sp>
        <p:nvSpPr>
          <p:cNvPr id="32" name="Скругленный прямоугольник 31">
            <a:hlinkClick r:id="rId22" action="ppaction://hlinksldjump"/>
          </p:cNvPr>
          <p:cNvSpPr/>
          <p:nvPr/>
        </p:nvSpPr>
        <p:spPr>
          <a:xfrm>
            <a:off x="9143278" y="2415641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6</a:t>
            </a:r>
            <a:endParaRPr lang="ru-RU" sz="5400" dirty="0"/>
          </a:p>
        </p:txBody>
      </p:sp>
      <p:sp>
        <p:nvSpPr>
          <p:cNvPr id="33" name="Скругленный прямоугольник 32">
            <a:hlinkClick r:id="rId23" action="ppaction://hlinksldjump"/>
          </p:cNvPr>
          <p:cNvSpPr/>
          <p:nvPr/>
        </p:nvSpPr>
        <p:spPr>
          <a:xfrm>
            <a:off x="10145137" y="2415640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7</a:t>
            </a:r>
            <a:endParaRPr lang="ru-RU" sz="5400" dirty="0"/>
          </a:p>
        </p:txBody>
      </p:sp>
      <p:sp>
        <p:nvSpPr>
          <p:cNvPr id="34" name="Скругленный прямоугольник 33">
            <a:hlinkClick r:id="rId24" action="ppaction://hlinksldjump"/>
          </p:cNvPr>
          <p:cNvSpPr/>
          <p:nvPr/>
        </p:nvSpPr>
        <p:spPr>
          <a:xfrm>
            <a:off x="4216044" y="3362696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1</a:t>
            </a:r>
            <a:endParaRPr lang="ru-RU" sz="5400" dirty="0"/>
          </a:p>
        </p:txBody>
      </p:sp>
      <p:sp>
        <p:nvSpPr>
          <p:cNvPr id="35" name="Скругленный прямоугольник 34">
            <a:hlinkClick r:id="rId25" action="ppaction://hlinksldjump"/>
          </p:cNvPr>
          <p:cNvSpPr/>
          <p:nvPr/>
        </p:nvSpPr>
        <p:spPr>
          <a:xfrm>
            <a:off x="5194457" y="3362696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2</a:t>
            </a:r>
            <a:endParaRPr lang="ru-RU" sz="5400" dirty="0"/>
          </a:p>
        </p:txBody>
      </p:sp>
      <p:sp>
        <p:nvSpPr>
          <p:cNvPr id="36" name="Скругленный прямоугольник 35">
            <a:hlinkClick r:id="rId26" action="ppaction://hlinksldjump"/>
          </p:cNvPr>
          <p:cNvSpPr/>
          <p:nvPr/>
        </p:nvSpPr>
        <p:spPr>
          <a:xfrm>
            <a:off x="6184593" y="3362696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3</a:t>
            </a:r>
            <a:endParaRPr lang="ru-RU" sz="5400" dirty="0"/>
          </a:p>
        </p:txBody>
      </p:sp>
      <p:sp>
        <p:nvSpPr>
          <p:cNvPr id="37" name="Скругленный прямоугольник 36">
            <a:hlinkClick r:id="rId27" action="ppaction://hlinksldjump"/>
          </p:cNvPr>
          <p:cNvSpPr/>
          <p:nvPr/>
        </p:nvSpPr>
        <p:spPr>
          <a:xfrm>
            <a:off x="7174729" y="3362696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4</a:t>
            </a:r>
            <a:endParaRPr lang="ru-RU" sz="5400" dirty="0"/>
          </a:p>
        </p:txBody>
      </p:sp>
      <p:sp>
        <p:nvSpPr>
          <p:cNvPr id="38" name="Скругленный прямоугольник 37">
            <a:hlinkClick r:id="rId28" action="ppaction://hlinksldjump"/>
          </p:cNvPr>
          <p:cNvSpPr/>
          <p:nvPr/>
        </p:nvSpPr>
        <p:spPr>
          <a:xfrm>
            <a:off x="8153142" y="3362696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5</a:t>
            </a:r>
            <a:endParaRPr lang="ru-RU" sz="5400" dirty="0"/>
          </a:p>
        </p:txBody>
      </p:sp>
      <p:sp>
        <p:nvSpPr>
          <p:cNvPr id="39" name="Скругленный прямоугольник 38">
            <a:hlinkClick r:id="rId29" action="ppaction://hlinksldjump"/>
          </p:cNvPr>
          <p:cNvSpPr/>
          <p:nvPr/>
        </p:nvSpPr>
        <p:spPr>
          <a:xfrm>
            <a:off x="9143278" y="3351811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6</a:t>
            </a:r>
            <a:endParaRPr lang="ru-RU" sz="5400" dirty="0"/>
          </a:p>
        </p:txBody>
      </p:sp>
      <p:sp>
        <p:nvSpPr>
          <p:cNvPr id="40" name="Скругленный прямоугольник 39">
            <a:hlinkClick r:id="rId30" action="ppaction://hlinksldjump"/>
          </p:cNvPr>
          <p:cNvSpPr/>
          <p:nvPr/>
        </p:nvSpPr>
        <p:spPr>
          <a:xfrm>
            <a:off x="10145137" y="3351810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7</a:t>
            </a:r>
            <a:endParaRPr lang="ru-RU" sz="5400" dirty="0"/>
          </a:p>
        </p:txBody>
      </p:sp>
      <p:sp>
        <p:nvSpPr>
          <p:cNvPr id="41" name="Скругленный прямоугольник 40">
            <a:hlinkClick r:id="rId31" action="ppaction://hlinksldjump"/>
          </p:cNvPr>
          <p:cNvSpPr/>
          <p:nvPr/>
        </p:nvSpPr>
        <p:spPr>
          <a:xfrm>
            <a:off x="4216044" y="4316977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1</a:t>
            </a:r>
            <a:endParaRPr lang="ru-RU" sz="5400" dirty="0"/>
          </a:p>
        </p:txBody>
      </p:sp>
      <p:sp>
        <p:nvSpPr>
          <p:cNvPr id="42" name="Скругленный прямоугольник 41">
            <a:hlinkClick r:id="rId32" action="ppaction://hlinksldjump"/>
          </p:cNvPr>
          <p:cNvSpPr/>
          <p:nvPr/>
        </p:nvSpPr>
        <p:spPr>
          <a:xfrm>
            <a:off x="5194457" y="4316977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2</a:t>
            </a:r>
            <a:endParaRPr lang="ru-RU" sz="5400" dirty="0"/>
          </a:p>
        </p:txBody>
      </p:sp>
      <p:sp>
        <p:nvSpPr>
          <p:cNvPr id="43" name="Скругленный прямоугольник 42">
            <a:hlinkClick r:id="rId33" action="ppaction://hlinksldjump"/>
          </p:cNvPr>
          <p:cNvSpPr/>
          <p:nvPr/>
        </p:nvSpPr>
        <p:spPr>
          <a:xfrm>
            <a:off x="6184593" y="4316977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3</a:t>
            </a:r>
            <a:endParaRPr lang="ru-RU" sz="5400" dirty="0"/>
          </a:p>
        </p:txBody>
      </p:sp>
      <p:sp>
        <p:nvSpPr>
          <p:cNvPr id="44" name="Скругленный прямоугольник 43">
            <a:hlinkClick r:id="rId34" action="ppaction://hlinksldjump"/>
          </p:cNvPr>
          <p:cNvSpPr/>
          <p:nvPr/>
        </p:nvSpPr>
        <p:spPr>
          <a:xfrm>
            <a:off x="7174729" y="4316977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4</a:t>
            </a:r>
            <a:endParaRPr lang="ru-RU" sz="5400" dirty="0"/>
          </a:p>
        </p:txBody>
      </p:sp>
      <p:sp>
        <p:nvSpPr>
          <p:cNvPr id="45" name="Скругленный прямоугольник 44">
            <a:hlinkClick r:id="rId35" action="ppaction://hlinksldjump"/>
          </p:cNvPr>
          <p:cNvSpPr/>
          <p:nvPr/>
        </p:nvSpPr>
        <p:spPr>
          <a:xfrm>
            <a:off x="8153142" y="4316977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5</a:t>
            </a:r>
            <a:endParaRPr lang="ru-RU" sz="5400" dirty="0"/>
          </a:p>
        </p:txBody>
      </p:sp>
      <p:sp>
        <p:nvSpPr>
          <p:cNvPr id="46" name="Скругленный прямоугольник 45">
            <a:hlinkClick r:id="rId36" action="ppaction://hlinksldjump"/>
          </p:cNvPr>
          <p:cNvSpPr/>
          <p:nvPr/>
        </p:nvSpPr>
        <p:spPr>
          <a:xfrm>
            <a:off x="9143278" y="4306092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6</a:t>
            </a:r>
            <a:endParaRPr lang="ru-RU" sz="5400" dirty="0"/>
          </a:p>
        </p:txBody>
      </p:sp>
      <p:sp>
        <p:nvSpPr>
          <p:cNvPr id="47" name="Скругленный прямоугольник 46">
            <a:hlinkClick r:id="rId37" action="ppaction://hlinksldjump"/>
          </p:cNvPr>
          <p:cNvSpPr/>
          <p:nvPr/>
        </p:nvSpPr>
        <p:spPr>
          <a:xfrm>
            <a:off x="10145137" y="4306091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7</a:t>
            </a:r>
            <a:endParaRPr lang="ru-RU" sz="5400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570137" y="5281670"/>
            <a:ext cx="1736597" cy="63333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Team </a:t>
            </a:r>
            <a:r>
              <a:rPr lang="ru-RU" sz="2800" b="1" dirty="0" smtClean="0"/>
              <a:t>1</a:t>
            </a:r>
            <a:endParaRPr lang="ru-RU" sz="2800" b="1" dirty="0"/>
          </a:p>
        </p:txBody>
      </p:sp>
      <p:sp>
        <p:nvSpPr>
          <p:cNvPr id="49" name="Овал 48"/>
          <p:cNvSpPr>
            <a:spLocks/>
          </p:cNvSpPr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>
            <a:spLocks/>
          </p:cNvSpPr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</a:t>
            </a:r>
            <a:endParaRPr lang="ru-RU" sz="2400" b="1" dirty="0"/>
          </a:p>
        </p:txBody>
      </p:sp>
      <p:sp>
        <p:nvSpPr>
          <p:cNvPr id="52" name="Овал 51"/>
          <p:cNvSpPr>
            <a:spLocks/>
          </p:cNvSpPr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2</a:t>
            </a:r>
            <a:endParaRPr lang="ru-RU" sz="2400" b="1" dirty="0"/>
          </a:p>
        </p:txBody>
      </p:sp>
      <p:sp>
        <p:nvSpPr>
          <p:cNvPr id="53" name="Овал 52"/>
          <p:cNvSpPr>
            <a:spLocks/>
          </p:cNvSpPr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3</a:t>
            </a:r>
            <a:endParaRPr lang="ru-RU" sz="2400" b="1" dirty="0"/>
          </a:p>
        </p:txBody>
      </p:sp>
      <p:sp>
        <p:nvSpPr>
          <p:cNvPr id="54" name="Овал 53"/>
          <p:cNvSpPr>
            <a:spLocks/>
          </p:cNvSpPr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4</a:t>
            </a:r>
            <a:endParaRPr lang="ru-RU" sz="2400" b="1" dirty="0"/>
          </a:p>
        </p:txBody>
      </p:sp>
      <p:sp>
        <p:nvSpPr>
          <p:cNvPr id="55" name="Овал 54"/>
          <p:cNvSpPr>
            <a:spLocks/>
          </p:cNvSpPr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5</a:t>
            </a:r>
            <a:endParaRPr lang="ru-RU" sz="2400" b="1" dirty="0"/>
          </a:p>
        </p:txBody>
      </p:sp>
      <p:sp>
        <p:nvSpPr>
          <p:cNvPr id="56" name="Овал 55"/>
          <p:cNvSpPr/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6</a:t>
            </a:r>
            <a:endParaRPr lang="ru-RU" sz="2400" b="1" dirty="0"/>
          </a:p>
        </p:txBody>
      </p:sp>
      <p:sp>
        <p:nvSpPr>
          <p:cNvPr id="57" name="Овал 56"/>
          <p:cNvSpPr/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7</a:t>
            </a:r>
            <a:endParaRPr lang="ru-RU" sz="2400" b="1" dirty="0"/>
          </a:p>
        </p:txBody>
      </p:sp>
      <p:sp>
        <p:nvSpPr>
          <p:cNvPr id="58" name="Овал 57"/>
          <p:cNvSpPr/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8</a:t>
            </a:r>
            <a:endParaRPr lang="ru-RU" sz="2400" b="1" dirty="0"/>
          </a:p>
        </p:txBody>
      </p:sp>
      <p:sp>
        <p:nvSpPr>
          <p:cNvPr id="59" name="Овал 58"/>
          <p:cNvSpPr/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9</a:t>
            </a:r>
            <a:endParaRPr lang="ru-RU" sz="2400" b="1" dirty="0"/>
          </a:p>
        </p:txBody>
      </p:sp>
      <p:sp>
        <p:nvSpPr>
          <p:cNvPr id="60" name="Овал 59"/>
          <p:cNvSpPr/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10</a:t>
            </a:r>
            <a:endParaRPr lang="ru-RU" sz="2400" b="1" dirty="0"/>
          </a:p>
        </p:txBody>
      </p:sp>
      <p:sp>
        <p:nvSpPr>
          <p:cNvPr id="61" name="Овал 60"/>
          <p:cNvSpPr>
            <a:spLocks/>
          </p:cNvSpPr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11</a:t>
            </a:r>
            <a:endParaRPr lang="ru-RU" sz="2400" b="1" dirty="0"/>
          </a:p>
        </p:txBody>
      </p:sp>
      <p:sp>
        <p:nvSpPr>
          <p:cNvPr id="62" name="Овал 61"/>
          <p:cNvSpPr/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12</a:t>
            </a:r>
            <a:endParaRPr lang="ru-RU" sz="2400" b="1" dirty="0"/>
          </a:p>
        </p:txBody>
      </p:sp>
      <p:sp>
        <p:nvSpPr>
          <p:cNvPr id="63" name="Овал 62"/>
          <p:cNvSpPr/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13</a:t>
            </a:r>
            <a:endParaRPr lang="ru-RU" sz="2400" b="1" dirty="0"/>
          </a:p>
        </p:txBody>
      </p:sp>
      <p:sp>
        <p:nvSpPr>
          <p:cNvPr id="64" name="Овал 63"/>
          <p:cNvSpPr>
            <a:spLocks/>
          </p:cNvSpPr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14</a:t>
            </a:r>
            <a:endParaRPr lang="ru-RU" sz="2400" b="1" dirty="0"/>
          </a:p>
        </p:txBody>
      </p:sp>
      <p:sp>
        <p:nvSpPr>
          <p:cNvPr id="65" name="Овал 64"/>
          <p:cNvSpPr/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15</a:t>
            </a:r>
            <a:endParaRPr lang="ru-RU" sz="2400" b="1" dirty="0"/>
          </a:p>
        </p:txBody>
      </p:sp>
      <p:sp>
        <p:nvSpPr>
          <p:cNvPr id="66" name="Овал 65"/>
          <p:cNvSpPr/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16</a:t>
            </a:r>
            <a:endParaRPr lang="ru-RU" sz="2400" b="1" dirty="0"/>
          </a:p>
        </p:txBody>
      </p:sp>
      <p:sp>
        <p:nvSpPr>
          <p:cNvPr id="67" name="Овал 66"/>
          <p:cNvSpPr>
            <a:spLocks/>
          </p:cNvSpPr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17</a:t>
            </a:r>
            <a:endParaRPr lang="ru-RU" sz="2400" b="1" dirty="0"/>
          </a:p>
        </p:txBody>
      </p:sp>
      <p:sp>
        <p:nvSpPr>
          <p:cNvPr id="68" name="Овал 67"/>
          <p:cNvSpPr/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18</a:t>
            </a:r>
            <a:endParaRPr lang="ru-RU" sz="2400" b="1" dirty="0"/>
          </a:p>
        </p:txBody>
      </p:sp>
      <p:sp>
        <p:nvSpPr>
          <p:cNvPr id="69" name="Овал 68"/>
          <p:cNvSpPr>
            <a:spLocks/>
          </p:cNvSpPr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19</a:t>
            </a:r>
            <a:endParaRPr lang="ru-RU" sz="2400" b="1" dirty="0"/>
          </a:p>
        </p:txBody>
      </p:sp>
      <p:sp>
        <p:nvSpPr>
          <p:cNvPr id="70" name="Овал 69"/>
          <p:cNvSpPr/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20</a:t>
            </a:r>
            <a:endParaRPr lang="ru-RU" sz="2400" b="1" dirty="0"/>
          </a:p>
        </p:txBody>
      </p:sp>
      <p:sp>
        <p:nvSpPr>
          <p:cNvPr id="71" name="Овал 70"/>
          <p:cNvSpPr>
            <a:spLocks/>
          </p:cNvSpPr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21</a:t>
            </a:r>
            <a:endParaRPr lang="ru-RU" sz="2400" b="1" dirty="0"/>
          </a:p>
        </p:txBody>
      </p:sp>
      <p:sp>
        <p:nvSpPr>
          <p:cNvPr id="72" name="Овал 71"/>
          <p:cNvSpPr/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22</a:t>
            </a:r>
            <a:endParaRPr lang="ru-RU" sz="2400" b="1" dirty="0"/>
          </a:p>
        </p:txBody>
      </p:sp>
      <p:sp>
        <p:nvSpPr>
          <p:cNvPr id="73" name="Овал 72"/>
          <p:cNvSpPr/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23</a:t>
            </a:r>
            <a:endParaRPr lang="ru-RU" sz="2400" b="1" dirty="0"/>
          </a:p>
        </p:txBody>
      </p:sp>
      <p:sp>
        <p:nvSpPr>
          <p:cNvPr id="74" name="Овал 73"/>
          <p:cNvSpPr/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24</a:t>
            </a:r>
            <a:endParaRPr lang="ru-RU" sz="2400" b="1" dirty="0"/>
          </a:p>
        </p:txBody>
      </p:sp>
      <p:sp>
        <p:nvSpPr>
          <p:cNvPr id="75" name="Овал 74"/>
          <p:cNvSpPr/>
          <p:nvPr/>
        </p:nvSpPr>
        <p:spPr>
          <a:xfrm>
            <a:off x="1110925" y="5989385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25</a:t>
            </a:r>
            <a:endParaRPr lang="ru-RU" sz="2400" b="1" dirty="0"/>
          </a:p>
        </p:txBody>
      </p:sp>
      <p:sp>
        <p:nvSpPr>
          <p:cNvPr id="78" name="Прямоугольник 77"/>
          <p:cNvSpPr/>
          <p:nvPr/>
        </p:nvSpPr>
        <p:spPr>
          <a:xfrm>
            <a:off x="2507794" y="5301627"/>
            <a:ext cx="1736597" cy="63333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Team </a:t>
            </a:r>
            <a:r>
              <a:rPr lang="en-US" sz="2800" b="1" dirty="0" smtClean="0"/>
              <a:t>2</a:t>
            </a:r>
            <a:endParaRPr lang="ru-RU" sz="2800" b="1" dirty="0"/>
          </a:p>
        </p:txBody>
      </p:sp>
      <p:sp>
        <p:nvSpPr>
          <p:cNvPr id="79" name="Овал 78"/>
          <p:cNvSpPr>
            <a:spLocks/>
          </p:cNvSpPr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Овал 79"/>
          <p:cNvSpPr>
            <a:spLocks/>
          </p:cNvSpPr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</a:t>
            </a:r>
            <a:endParaRPr lang="ru-RU" sz="2400" b="1" dirty="0"/>
          </a:p>
        </p:txBody>
      </p:sp>
      <p:sp>
        <p:nvSpPr>
          <p:cNvPr id="81" name="Овал 80"/>
          <p:cNvSpPr>
            <a:spLocks/>
          </p:cNvSpPr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2</a:t>
            </a:r>
            <a:endParaRPr lang="ru-RU" sz="2400" b="1" dirty="0"/>
          </a:p>
        </p:txBody>
      </p:sp>
      <p:sp>
        <p:nvSpPr>
          <p:cNvPr id="82" name="Овал 81"/>
          <p:cNvSpPr>
            <a:spLocks/>
          </p:cNvSpPr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3</a:t>
            </a:r>
            <a:endParaRPr lang="ru-RU" sz="2400" b="1" dirty="0"/>
          </a:p>
        </p:txBody>
      </p:sp>
      <p:sp>
        <p:nvSpPr>
          <p:cNvPr id="83" name="Овал 82"/>
          <p:cNvSpPr>
            <a:spLocks/>
          </p:cNvSpPr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4</a:t>
            </a:r>
            <a:endParaRPr lang="ru-RU" sz="2400" b="1" dirty="0"/>
          </a:p>
        </p:txBody>
      </p:sp>
      <p:sp>
        <p:nvSpPr>
          <p:cNvPr id="84" name="Овал 83"/>
          <p:cNvSpPr>
            <a:spLocks/>
          </p:cNvSpPr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5</a:t>
            </a:r>
            <a:endParaRPr lang="ru-RU" sz="2400" b="1" dirty="0"/>
          </a:p>
        </p:txBody>
      </p:sp>
      <p:sp>
        <p:nvSpPr>
          <p:cNvPr id="85" name="Овал 84"/>
          <p:cNvSpPr/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6</a:t>
            </a:r>
            <a:endParaRPr lang="ru-RU" sz="2400" b="1" dirty="0"/>
          </a:p>
        </p:txBody>
      </p:sp>
      <p:sp>
        <p:nvSpPr>
          <p:cNvPr id="86" name="Овал 85"/>
          <p:cNvSpPr/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7</a:t>
            </a:r>
            <a:endParaRPr lang="ru-RU" sz="2400" b="1" dirty="0"/>
          </a:p>
        </p:txBody>
      </p:sp>
      <p:sp>
        <p:nvSpPr>
          <p:cNvPr id="87" name="Овал 86"/>
          <p:cNvSpPr/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8</a:t>
            </a:r>
            <a:endParaRPr lang="ru-RU" sz="2400" b="1" dirty="0"/>
          </a:p>
        </p:txBody>
      </p:sp>
      <p:sp>
        <p:nvSpPr>
          <p:cNvPr id="88" name="Овал 87"/>
          <p:cNvSpPr/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9</a:t>
            </a:r>
            <a:endParaRPr lang="ru-RU" sz="2400" b="1" dirty="0"/>
          </a:p>
        </p:txBody>
      </p:sp>
      <p:sp>
        <p:nvSpPr>
          <p:cNvPr id="89" name="Овал 88"/>
          <p:cNvSpPr/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10</a:t>
            </a:r>
            <a:endParaRPr lang="ru-RU" sz="2400" b="1" dirty="0"/>
          </a:p>
        </p:txBody>
      </p:sp>
      <p:sp>
        <p:nvSpPr>
          <p:cNvPr id="90" name="Овал 89"/>
          <p:cNvSpPr>
            <a:spLocks/>
          </p:cNvSpPr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11</a:t>
            </a:r>
            <a:endParaRPr lang="ru-RU" sz="2400" b="1" dirty="0"/>
          </a:p>
        </p:txBody>
      </p:sp>
      <p:sp>
        <p:nvSpPr>
          <p:cNvPr id="91" name="Овал 90"/>
          <p:cNvSpPr/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12</a:t>
            </a:r>
            <a:endParaRPr lang="ru-RU" sz="2400" b="1" dirty="0"/>
          </a:p>
        </p:txBody>
      </p:sp>
      <p:sp>
        <p:nvSpPr>
          <p:cNvPr id="92" name="Овал 91"/>
          <p:cNvSpPr/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13</a:t>
            </a:r>
            <a:endParaRPr lang="ru-RU" sz="2400" b="1" dirty="0"/>
          </a:p>
        </p:txBody>
      </p:sp>
      <p:sp>
        <p:nvSpPr>
          <p:cNvPr id="93" name="Овал 92"/>
          <p:cNvSpPr>
            <a:spLocks/>
          </p:cNvSpPr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14</a:t>
            </a:r>
            <a:endParaRPr lang="ru-RU" sz="2400" b="1" dirty="0"/>
          </a:p>
        </p:txBody>
      </p:sp>
      <p:sp>
        <p:nvSpPr>
          <p:cNvPr id="94" name="Овал 93"/>
          <p:cNvSpPr/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15</a:t>
            </a:r>
            <a:endParaRPr lang="ru-RU" sz="2400" b="1" dirty="0"/>
          </a:p>
        </p:txBody>
      </p:sp>
      <p:sp>
        <p:nvSpPr>
          <p:cNvPr id="95" name="Овал 94"/>
          <p:cNvSpPr/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16</a:t>
            </a:r>
            <a:endParaRPr lang="ru-RU" sz="2400" b="1" dirty="0"/>
          </a:p>
        </p:txBody>
      </p:sp>
      <p:sp>
        <p:nvSpPr>
          <p:cNvPr id="96" name="Овал 95"/>
          <p:cNvSpPr>
            <a:spLocks/>
          </p:cNvSpPr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17</a:t>
            </a:r>
            <a:endParaRPr lang="ru-RU" sz="2400" b="1" dirty="0"/>
          </a:p>
        </p:txBody>
      </p:sp>
      <p:sp>
        <p:nvSpPr>
          <p:cNvPr id="97" name="Овал 96"/>
          <p:cNvSpPr/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18</a:t>
            </a:r>
            <a:endParaRPr lang="ru-RU" sz="2400" b="1" dirty="0"/>
          </a:p>
        </p:txBody>
      </p:sp>
      <p:sp>
        <p:nvSpPr>
          <p:cNvPr id="98" name="Овал 97"/>
          <p:cNvSpPr>
            <a:spLocks/>
          </p:cNvSpPr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19</a:t>
            </a:r>
            <a:endParaRPr lang="ru-RU" sz="2400" b="1" dirty="0"/>
          </a:p>
        </p:txBody>
      </p:sp>
      <p:sp>
        <p:nvSpPr>
          <p:cNvPr id="99" name="Овал 98"/>
          <p:cNvSpPr/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20</a:t>
            </a:r>
            <a:endParaRPr lang="ru-RU" sz="2400" b="1" dirty="0"/>
          </a:p>
        </p:txBody>
      </p:sp>
      <p:sp>
        <p:nvSpPr>
          <p:cNvPr id="100" name="Овал 99"/>
          <p:cNvSpPr>
            <a:spLocks/>
          </p:cNvSpPr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21</a:t>
            </a:r>
            <a:endParaRPr lang="ru-RU" sz="2400" b="1" dirty="0"/>
          </a:p>
        </p:txBody>
      </p:sp>
      <p:sp>
        <p:nvSpPr>
          <p:cNvPr id="101" name="Овал 100"/>
          <p:cNvSpPr/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22</a:t>
            </a:r>
            <a:endParaRPr lang="ru-RU" sz="2400" b="1" dirty="0"/>
          </a:p>
        </p:txBody>
      </p:sp>
      <p:sp>
        <p:nvSpPr>
          <p:cNvPr id="102" name="Овал 101"/>
          <p:cNvSpPr/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23</a:t>
            </a:r>
            <a:endParaRPr lang="ru-RU" sz="2400" b="1" dirty="0"/>
          </a:p>
        </p:txBody>
      </p:sp>
      <p:sp>
        <p:nvSpPr>
          <p:cNvPr id="103" name="Овал 102"/>
          <p:cNvSpPr/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24</a:t>
            </a:r>
            <a:endParaRPr lang="ru-RU" sz="2400" b="1" dirty="0"/>
          </a:p>
        </p:txBody>
      </p:sp>
      <p:sp>
        <p:nvSpPr>
          <p:cNvPr id="104" name="Овал 103"/>
          <p:cNvSpPr/>
          <p:nvPr/>
        </p:nvSpPr>
        <p:spPr>
          <a:xfrm>
            <a:off x="3040709" y="5977662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25</a:t>
            </a:r>
            <a:endParaRPr lang="ru-RU" sz="2400" b="1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4444980" y="5330221"/>
            <a:ext cx="1736597" cy="63333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Team </a:t>
            </a:r>
            <a:r>
              <a:rPr lang="en-US" sz="2800" b="1" dirty="0" smtClean="0"/>
              <a:t>3</a:t>
            </a:r>
            <a:endParaRPr lang="ru-RU" sz="2800" b="1" dirty="0"/>
          </a:p>
        </p:txBody>
      </p:sp>
      <p:sp>
        <p:nvSpPr>
          <p:cNvPr id="106" name="Овал 105"/>
          <p:cNvSpPr>
            <a:spLocks/>
          </p:cNvSpPr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Овал 106"/>
          <p:cNvSpPr>
            <a:spLocks/>
          </p:cNvSpPr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</a:t>
            </a:r>
            <a:endParaRPr lang="ru-RU" sz="2400" b="1" dirty="0"/>
          </a:p>
        </p:txBody>
      </p:sp>
      <p:sp>
        <p:nvSpPr>
          <p:cNvPr id="108" name="Овал 107"/>
          <p:cNvSpPr>
            <a:spLocks/>
          </p:cNvSpPr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2</a:t>
            </a:r>
            <a:endParaRPr lang="ru-RU" sz="2400" b="1" dirty="0"/>
          </a:p>
        </p:txBody>
      </p:sp>
      <p:sp>
        <p:nvSpPr>
          <p:cNvPr id="109" name="Овал 108"/>
          <p:cNvSpPr>
            <a:spLocks/>
          </p:cNvSpPr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3</a:t>
            </a:r>
            <a:endParaRPr lang="ru-RU" sz="2400" b="1" dirty="0"/>
          </a:p>
        </p:txBody>
      </p:sp>
      <p:sp>
        <p:nvSpPr>
          <p:cNvPr id="110" name="Овал 109"/>
          <p:cNvSpPr>
            <a:spLocks/>
          </p:cNvSpPr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4</a:t>
            </a:r>
            <a:endParaRPr lang="ru-RU" sz="2400" b="1" dirty="0"/>
          </a:p>
        </p:txBody>
      </p:sp>
      <p:sp>
        <p:nvSpPr>
          <p:cNvPr id="111" name="Овал 110"/>
          <p:cNvSpPr>
            <a:spLocks/>
          </p:cNvSpPr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5</a:t>
            </a:r>
            <a:endParaRPr lang="ru-RU" sz="2400" b="1" dirty="0"/>
          </a:p>
        </p:txBody>
      </p:sp>
      <p:sp>
        <p:nvSpPr>
          <p:cNvPr id="112" name="Овал 111"/>
          <p:cNvSpPr/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6</a:t>
            </a:r>
            <a:endParaRPr lang="ru-RU" sz="2400" b="1" dirty="0"/>
          </a:p>
        </p:txBody>
      </p:sp>
      <p:sp>
        <p:nvSpPr>
          <p:cNvPr id="113" name="Овал 112"/>
          <p:cNvSpPr/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7</a:t>
            </a:r>
            <a:endParaRPr lang="ru-RU" sz="2400" b="1" dirty="0"/>
          </a:p>
        </p:txBody>
      </p:sp>
      <p:sp>
        <p:nvSpPr>
          <p:cNvPr id="114" name="Овал 113"/>
          <p:cNvSpPr/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8</a:t>
            </a:r>
            <a:endParaRPr lang="ru-RU" sz="2400" b="1" dirty="0"/>
          </a:p>
        </p:txBody>
      </p:sp>
      <p:sp>
        <p:nvSpPr>
          <p:cNvPr id="115" name="Овал 114"/>
          <p:cNvSpPr/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9</a:t>
            </a:r>
            <a:endParaRPr lang="ru-RU" sz="2400" b="1" dirty="0"/>
          </a:p>
        </p:txBody>
      </p:sp>
      <p:sp>
        <p:nvSpPr>
          <p:cNvPr id="116" name="Овал 115"/>
          <p:cNvSpPr/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10</a:t>
            </a:r>
            <a:endParaRPr lang="ru-RU" sz="2400" b="1" dirty="0"/>
          </a:p>
        </p:txBody>
      </p:sp>
      <p:sp>
        <p:nvSpPr>
          <p:cNvPr id="117" name="Овал 116"/>
          <p:cNvSpPr>
            <a:spLocks/>
          </p:cNvSpPr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11</a:t>
            </a:r>
            <a:endParaRPr lang="ru-RU" sz="2400" b="1" dirty="0"/>
          </a:p>
        </p:txBody>
      </p:sp>
      <p:sp>
        <p:nvSpPr>
          <p:cNvPr id="118" name="Овал 117"/>
          <p:cNvSpPr/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12</a:t>
            </a:r>
            <a:endParaRPr lang="ru-RU" sz="2400" b="1" dirty="0"/>
          </a:p>
        </p:txBody>
      </p:sp>
      <p:sp>
        <p:nvSpPr>
          <p:cNvPr id="119" name="Овал 118"/>
          <p:cNvSpPr/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13</a:t>
            </a:r>
            <a:endParaRPr lang="ru-RU" sz="2400" b="1" dirty="0"/>
          </a:p>
        </p:txBody>
      </p:sp>
      <p:sp>
        <p:nvSpPr>
          <p:cNvPr id="120" name="Овал 119"/>
          <p:cNvSpPr>
            <a:spLocks/>
          </p:cNvSpPr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14</a:t>
            </a:r>
            <a:endParaRPr lang="ru-RU" sz="2400" b="1" dirty="0"/>
          </a:p>
        </p:txBody>
      </p:sp>
      <p:sp>
        <p:nvSpPr>
          <p:cNvPr id="121" name="Овал 120"/>
          <p:cNvSpPr/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15</a:t>
            </a:r>
            <a:endParaRPr lang="ru-RU" sz="2400" b="1" dirty="0"/>
          </a:p>
        </p:txBody>
      </p:sp>
      <p:sp>
        <p:nvSpPr>
          <p:cNvPr id="122" name="Овал 121"/>
          <p:cNvSpPr/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16</a:t>
            </a:r>
            <a:endParaRPr lang="ru-RU" sz="2400" b="1" dirty="0"/>
          </a:p>
        </p:txBody>
      </p:sp>
      <p:sp>
        <p:nvSpPr>
          <p:cNvPr id="123" name="Овал 122"/>
          <p:cNvSpPr>
            <a:spLocks/>
          </p:cNvSpPr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17</a:t>
            </a:r>
            <a:endParaRPr lang="ru-RU" sz="2400" b="1" dirty="0"/>
          </a:p>
        </p:txBody>
      </p:sp>
      <p:sp>
        <p:nvSpPr>
          <p:cNvPr id="124" name="Овал 123"/>
          <p:cNvSpPr/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18</a:t>
            </a:r>
            <a:endParaRPr lang="ru-RU" sz="2400" b="1" dirty="0"/>
          </a:p>
        </p:txBody>
      </p:sp>
      <p:sp>
        <p:nvSpPr>
          <p:cNvPr id="125" name="Овал 124"/>
          <p:cNvSpPr>
            <a:spLocks/>
          </p:cNvSpPr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19</a:t>
            </a:r>
            <a:endParaRPr lang="ru-RU" sz="2400" b="1" dirty="0"/>
          </a:p>
        </p:txBody>
      </p:sp>
      <p:sp>
        <p:nvSpPr>
          <p:cNvPr id="126" name="Овал 125"/>
          <p:cNvSpPr/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20</a:t>
            </a:r>
            <a:endParaRPr lang="ru-RU" sz="2400" b="1" dirty="0"/>
          </a:p>
        </p:txBody>
      </p:sp>
      <p:sp>
        <p:nvSpPr>
          <p:cNvPr id="127" name="Овал 126"/>
          <p:cNvSpPr>
            <a:spLocks/>
          </p:cNvSpPr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21</a:t>
            </a:r>
            <a:endParaRPr lang="ru-RU" sz="2400" b="1" dirty="0"/>
          </a:p>
        </p:txBody>
      </p:sp>
      <p:sp>
        <p:nvSpPr>
          <p:cNvPr id="128" name="Овал 127"/>
          <p:cNvSpPr/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22</a:t>
            </a:r>
            <a:endParaRPr lang="ru-RU" sz="2400" b="1" dirty="0"/>
          </a:p>
        </p:txBody>
      </p:sp>
      <p:sp>
        <p:nvSpPr>
          <p:cNvPr id="129" name="Овал 128"/>
          <p:cNvSpPr/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23</a:t>
            </a:r>
            <a:endParaRPr lang="ru-RU" sz="2400" b="1" dirty="0"/>
          </a:p>
        </p:txBody>
      </p:sp>
      <p:sp>
        <p:nvSpPr>
          <p:cNvPr id="130" name="Овал 129"/>
          <p:cNvSpPr/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24</a:t>
            </a:r>
            <a:endParaRPr lang="ru-RU" sz="2400" b="1" dirty="0"/>
          </a:p>
        </p:txBody>
      </p:sp>
      <p:sp>
        <p:nvSpPr>
          <p:cNvPr id="131" name="Овал 130"/>
          <p:cNvSpPr/>
          <p:nvPr/>
        </p:nvSpPr>
        <p:spPr>
          <a:xfrm>
            <a:off x="492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25</a:t>
            </a:r>
            <a:endParaRPr lang="ru-RU" sz="2400" b="1" dirty="0"/>
          </a:p>
        </p:txBody>
      </p:sp>
      <p:sp>
        <p:nvSpPr>
          <p:cNvPr id="132" name="Прямоугольник 131"/>
          <p:cNvSpPr/>
          <p:nvPr/>
        </p:nvSpPr>
        <p:spPr>
          <a:xfrm>
            <a:off x="6378101" y="5330221"/>
            <a:ext cx="1736597" cy="63333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Team </a:t>
            </a:r>
            <a:r>
              <a:rPr lang="en-US" sz="2800" b="1" dirty="0" smtClean="0"/>
              <a:t>4</a:t>
            </a:r>
            <a:endParaRPr lang="ru-RU" sz="2800" b="1" dirty="0"/>
          </a:p>
        </p:txBody>
      </p:sp>
      <p:sp>
        <p:nvSpPr>
          <p:cNvPr id="133" name="Овал 132"/>
          <p:cNvSpPr>
            <a:spLocks/>
          </p:cNvSpPr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Овал 133"/>
          <p:cNvSpPr>
            <a:spLocks/>
          </p:cNvSpPr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</a:t>
            </a:r>
            <a:endParaRPr lang="ru-RU" sz="2400" b="1" dirty="0"/>
          </a:p>
        </p:txBody>
      </p:sp>
      <p:sp>
        <p:nvSpPr>
          <p:cNvPr id="135" name="Овал 134"/>
          <p:cNvSpPr>
            <a:spLocks/>
          </p:cNvSpPr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2</a:t>
            </a:r>
            <a:endParaRPr lang="ru-RU" sz="2400" b="1" dirty="0"/>
          </a:p>
        </p:txBody>
      </p:sp>
      <p:sp>
        <p:nvSpPr>
          <p:cNvPr id="136" name="Овал 135"/>
          <p:cNvSpPr>
            <a:spLocks/>
          </p:cNvSpPr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3</a:t>
            </a:r>
            <a:endParaRPr lang="ru-RU" sz="2400" b="1" dirty="0"/>
          </a:p>
        </p:txBody>
      </p:sp>
      <p:sp>
        <p:nvSpPr>
          <p:cNvPr id="137" name="Овал 136"/>
          <p:cNvSpPr>
            <a:spLocks/>
          </p:cNvSpPr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4</a:t>
            </a:r>
            <a:endParaRPr lang="ru-RU" sz="2400" b="1" dirty="0"/>
          </a:p>
        </p:txBody>
      </p:sp>
      <p:sp>
        <p:nvSpPr>
          <p:cNvPr id="138" name="Овал 137"/>
          <p:cNvSpPr>
            <a:spLocks/>
          </p:cNvSpPr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5</a:t>
            </a:r>
            <a:endParaRPr lang="ru-RU" sz="2400" b="1" dirty="0"/>
          </a:p>
        </p:txBody>
      </p:sp>
      <p:sp>
        <p:nvSpPr>
          <p:cNvPr id="139" name="Овал 138"/>
          <p:cNvSpPr/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6</a:t>
            </a:r>
            <a:endParaRPr lang="ru-RU" sz="2400" b="1" dirty="0"/>
          </a:p>
        </p:txBody>
      </p:sp>
      <p:sp>
        <p:nvSpPr>
          <p:cNvPr id="140" name="Овал 139"/>
          <p:cNvSpPr/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7</a:t>
            </a:r>
            <a:endParaRPr lang="ru-RU" sz="2400" b="1" dirty="0"/>
          </a:p>
        </p:txBody>
      </p:sp>
      <p:sp>
        <p:nvSpPr>
          <p:cNvPr id="141" name="Овал 140"/>
          <p:cNvSpPr/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8</a:t>
            </a:r>
            <a:endParaRPr lang="ru-RU" sz="2400" b="1" dirty="0"/>
          </a:p>
        </p:txBody>
      </p:sp>
      <p:sp>
        <p:nvSpPr>
          <p:cNvPr id="142" name="Овал 141"/>
          <p:cNvSpPr/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9</a:t>
            </a:r>
            <a:endParaRPr lang="ru-RU" sz="2400" b="1" dirty="0"/>
          </a:p>
        </p:txBody>
      </p:sp>
      <p:sp>
        <p:nvSpPr>
          <p:cNvPr id="143" name="Овал 142"/>
          <p:cNvSpPr/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10</a:t>
            </a:r>
            <a:endParaRPr lang="ru-RU" sz="2400" b="1" dirty="0"/>
          </a:p>
        </p:txBody>
      </p:sp>
      <p:sp>
        <p:nvSpPr>
          <p:cNvPr id="144" name="Овал 143"/>
          <p:cNvSpPr>
            <a:spLocks/>
          </p:cNvSpPr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11</a:t>
            </a:r>
            <a:endParaRPr lang="ru-RU" sz="2400" b="1" dirty="0"/>
          </a:p>
        </p:txBody>
      </p:sp>
      <p:sp>
        <p:nvSpPr>
          <p:cNvPr id="145" name="Овал 144"/>
          <p:cNvSpPr/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12</a:t>
            </a:r>
            <a:endParaRPr lang="ru-RU" sz="2400" b="1" dirty="0"/>
          </a:p>
        </p:txBody>
      </p:sp>
      <p:sp>
        <p:nvSpPr>
          <p:cNvPr id="146" name="Овал 145"/>
          <p:cNvSpPr/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13</a:t>
            </a:r>
            <a:endParaRPr lang="ru-RU" sz="2400" b="1" dirty="0"/>
          </a:p>
        </p:txBody>
      </p:sp>
      <p:sp>
        <p:nvSpPr>
          <p:cNvPr id="147" name="Овал 146"/>
          <p:cNvSpPr>
            <a:spLocks/>
          </p:cNvSpPr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14</a:t>
            </a:r>
            <a:endParaRPr lang="ru-RU" sz="2400" b="1" dirty="0"/>
          </a:p>
        </p:txBody>
      </p:sp>
      <p:sp>
        <p:nvSpPr>
          <p:cNvPr id="148" name="Овал 147"/>
          <p:cNvSpPr/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15</a:t>
            </a:r>
            <a:endParaRPr lang="ru-RU" sz="2400" b="1" dirty="0"/>
          </a:p>
        </p:txBody>
      </p:sp>
      <p:sp>
        <p:nvSpPr>
          <p:cNvPr id="149" name="Овал 148"/>
          <p:cNvSpPr/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16</a:t>
            </a:r>
            <a:endParaRPr lang="ru-RU" sz="2400" b="1" dirty="0"/>
          </a:p>
        </p:txBody>
      </p:sp>
      <p:sp>
        <p:nvSpPr>
          <p:cNvPr id="150" name="Овал 149"/>
          <p:cNvSpPr>
            <a:spLocks/>
          </p:cNvSpPr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17</a:t>
            </a:r>
            <a:endParaRPr lang="ru-RU" sz="2400" b="1" dirty="0"/>
          </a:p>
        </p:txBody>
      </p:sp>
      <p:sp>
        <p:nvSpPr>
          <p:cNvPr id="151" name="Овал 150"/>
          <p:cNvSpPr/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18</a:t>
            </a:r>
            <a:endParaRPr lang="ru-RU" sz="2400" b="1" dirty="0"/>
          </a:p>
        </p:txBody>
      </p:sp>
      <p:sp>
        <p:nvSpPr>
          <p:cNvPr id="152" name="Овал 151"/>
          <p:cNvSpPr>
            <a:spLocks/>
          </p:cNvSpPr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19</a:t>
            </a:r>
            <a:endParaRPr lang="ru-RU" sz="2400" b="1" dirty="0"/>
          </a:p>
        </p:txBody>
      </p:sp>
      <p:sp>
        <p:nvSpPr>
          <p:cNvPr id="153" name="Овал 152"/>
          <p:cNvSpPr/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20</a:t>
            </a:r>
            <a:endParaRPr lang="ru-RU" sz="2400" b="1" dirty="0"/>
          </a:p>
        </p:txBody>
      </p:sp>
      <p:sp>
        <p:nvSpPr>
          <p:cNvPr id="154" name="Овал 153"/>
          <p:cNvSpPr>
            <a:spLocks/>
          </p:cNvSpPr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21</a:t>
            </a:r>
            <a:endParaRPr lang="ru-RU" sz="2400" b="1" dirty="0"/>
          </a:p>
        </p:txBody>
      </p:sp>
      <p:sp>
        <p:nvSpPr>
          <p:cNvPr id="155" name="Овал 154"/>
          <p:cNvSpPr/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22</a:t>
            </a:r>
            <a:endParaRPr lang="ru-RU" sz="2400" b="1" dirty="0"/>
          </a:p>
        </p:txBody>
      </p:sp>
      <p:sp>
        <p:nvSpPr>
          <p:cNvPr id="156" name="Овал 155"/>
          <p:cNvSpPr/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23</a:t>
            </a:r>
            <a:endParaRPr lang="ru-RU" sz="2400" b="1" dirty="0"/>
          </a:p>
        </p:txBody>
      </p:sp>
      <p:sp>
        <p:nvSpPr>
          <p:cNvPr id="157" name="Овал 156"/>
          <p:cNvSpPr/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24</a:t>
            </a:r>
            <a:endParaRPr lang="ru-RU" sz="2400" b="1" dirty="0"/>
          </a:p>
        </p:txBody>
      </p:sp>
      <p:sp>
        <p:nvSpPr>
          <p:cNvPr id="158" name="Овал 157"/>
          <p:cNvSpPr/>
          <p:nvPr/>
        </p:nvSpPr>
        <p:spPr>
          <a:xfrm>
            <a:off x="6907756" y="6001108"/>
            <a:ext cx="760782" cy="71260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25</a:t>
            </a:r>
            <a:endParaRPr lang="ru-RU" sz="2400" b="1" dirty="0"/>
          </a:p>
        </p:txBody>
      </p:sp>
      <p:sp>
        <p:nvSpPr>
          <p:cNvPr id="181" name="Скругленный прямоугольник 180">
            <a:hlinkClick r:id="rId38" action="ppaction://hlinksldjump"/>
          </p:cNvPr>
          <p:cNvSpPr/>
          <p:nvPr/>
        </p:nvSpPr>
        <p:spPr>
          <a:xfrm>
            <a:off x="11110337" y="439283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8</a:t>
            </a:r>
            <a:endParaRPr lang="ru-RU" sz="5400" dirty="0"/>
          </a:p>
        </p:txBody>
      </p:sp>
      <p:sp>
        <p:nvSpPr>
          <p:cNvPr id="182" name="Скругленный прямоугольник 181">
            <a:hlinkClick r:id="rId39" action="ppaction://hlinksldjump"/>
          </p:cNvPr>
          <p:cNvSpPr/>
          <p:nvPr/>
        </p:nvSpPr>
        <p:spPr>
          <a:xfrm>
            <a:off x="11110337" y="1421593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8</a:t>
            </a:r>
            <a:endParaRPr lang="ru-RU" sz="5400" dirty="0"/>
          </a:p>
        </p:txBody>
      </p:sp>
      <p:sp>
        <p:nvSpPr>
          <p:cNvPr id="183" name="Скругленный прямоугольник 182">
            <a:hlinkClick r:id="rId40" action="ppaction://hlinksldjump"/>
          </p:cNvPr>
          <p:cNvSpPr/>
          <p:nvPr/>
        </p:nvSpPr>
        <p:spPr>
          <a:xfrm>
            <a:off x="11110337" y="2398707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8</a:t>
            </a:r>
            <a:endParaRPr lang="ru-RU" sz="5400" dirty="0"/>
          </a:p>
        </p:txBody>
      </p:sp>
      <p:sp>
        <p:nvSpPr>
          <p:cNvPr id="184" name="Скругленный прямоугольник 183">
            <a:hlinkClick r:id="rId41" action="ppaction://hlinksldjump"/>
          </p:cNvPr>
          <p:cNvSpPr/>
          <p:nvPr/>
        </p:nvSpPr>
        <p:spPr>
          <a:xfrm>
            <a:off x="11110337" y="3334877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8</a:t>
            </a:r>
            <a:endParaRPr lang="ru-RU" sz="5400" dirty="0"/>
          </a:p>
        </p:txBody>
      </p:sp>
      <p:sp>
        <p:nvSpPr>
          <p:cNvPr id="185" name="Скругленный прямоугольник 184">
            <a:hlinkClick r:id="rId42" action="ppaction://hlinksldjump"/>
          </p:cNvPr>
          <p:cNvSpPr/>
          <p:nvPr/>
        </p:nvSpPr>
        <p:spPr>
          <a:xfrm>
            <a:off x="11110337" y="4289158"/>
            <a:ext cx="870858" cy="8599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8</a:t>
            </a:r>
            <a:endParaRPr lang="ru-RU" sz="5400" dirty="0"/>
          </a:p>
        </p:txBody>
      </p:sp>
    </p:spTree>
    <p:extLst>
      <p:ext uri="{BB962C8B-B14F-4D97-AF65-F5344CB8AC3E}">
        <p14:creationId xmlns="" xmlns:p14="http://schemas.microsoft.com/office/powerpoint/2010/main" val="8825657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1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3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5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6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6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7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8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8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9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0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9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1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0" fill="hold">
                      <p:stCondLst>
                        <p:cond delay="0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2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3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33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4" fill="hold">
                      <p:stCondLst>
                        <p:cond delay="0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3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45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47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8" fill="hold">
                      <p:stCondLst>
                        <p:cond delay="0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73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4" fill="hold">
                      <p:stCondLst>
                        <p:cond delay="0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4" fill="hold">
                      <p:stCondLst>
                        <p:cond delay="indefinite"/>
                      </p:stCondLst>
                      <p:childTnLst>
                        <p:par>
                          <p:cTn id="395" fill="hold">
                            <p:stCondLst>
                              <p:cond delay="0"/>
                            </p:stCondLst>
                            <p:childTnLst>
                              <p:par>
                                <p:cTn id="3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4" fill="hold">
                      <p:stCondLst>
                        <p:cond delay="indefinite"/>
                      </p:stCondLst>
                      <p:childTnLst>
                        <p:par>
                          <p:cTn id="405" fill="hold">
                            <p:stCondLst>
                              <p:cond delay="0"/>
                            </p:stCondLst>
                            <p:childTnLst>
                              <p:par>
                                <p:cTn id="4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4" fill="hold">
                      <p:stCondLst>
                        <p:cond delay="indefinite"/>
                      </p:stCondLst>
                      <p:childTnLst>
                        <p:par>
                          <p:cTn id="415" fill="hold">
                            <p:stCondLst>
                              <p:cond delay="0"/>
                            </p:stCondLst>
                            <p:childTnLst>
                              <p:par>
                                <p:cTn id="4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4" fill="hold">
                      <p:stCondLst>
                        <p:cond delay="indefinite"/>
                      </p:stCondLst>
                      <p:childTnLst>
                        <p:par>
                          <p:cTn id="425" fill="hold">
                            <p:stCondLst>
                              <p:cond delay="0"/>
                            </p:stCondLst>
                            <p:childTnLst>
                              <p:par>
                                <p:cTn id="4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>
                      <p:stCondLst>
                        <p:cond delay="indefinite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4" fill="hold">
                      <p:stCondLst>
                        <p:cond delay="indefinite"/>
                      </p:stCondLst>
                      <p:childTnLst>
                        <p:par>
                          <p:cTn id="435" fill="hold">
                            <p:stCondLst>
                              <p:cond delay="0"/>
                            </p:stCondLst>
                            <p:childTnLst>
                              <p:par>
                                <p:cTn id="4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9" fill="hold">
                      <p:stCondLst>
                        <p:cond delay="indefinite"/>
                      </p:stCondLst>
                      <p:childTnLst>
                        <p:par>
                          <p:cTn id="440" fill="hold">
                            <p:stCondLst>
                              <p:cond delay="0"/>
                            </p:stCondLst>
                            <p:childTnLst>
                              <p:par>
                                <p:cTn id="4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9" fill="hold">
                      <p:stCondLst>
                        <p:cond delay="indefinite"/>
                      </p:stCondLst>
                      <p:childTnLst>
                        <p:par>
                          <p:cTn id="450" fill="hold">
                            <p:stCondLst>
                              <p:cond delay="0"/>
                            </p:stCondLst>
                            <p:childTnLst>
                              <p:par>
                                <p:cTn id="4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4" fill="hold">
                      <p:stCondLst>
                        <p:cond delay="indefinite"/>
                      </p:stCondLst>
                      <p:childTnLst>
                        <p:par>
                          <p:cTn id="455" fill="hold">
                            <p:stCondLst>
                              <p:cond delay="0"/>
                            </p:stCondLst>
                            <p:childTnLst>
                              <p:par>
                                <p:cTn id="4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9" fill="hold">
                      <p:stCondLst>
                        <p:cond delay="indefinite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4" fill="hold">
                      <p:stCondLst>
                        <p:cond delay="indefinite"/>
                      </p:stCondLst>
                      <p:childTnLst>
                        <p:par>
                          <p:cTn id="465" fill="hold">
                            <p:stCondLst>
                              <p:cond delay="0"/>
                            </p:stCondLst>
                            <p:childTnLst>
                              <p:par>
                                <p:cTn id="4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9" fill="hold">
                      <p:stCondLst>
                        <p:cond delay="indefinite"/>
                      </p:stCondLst>
                      <p:childTnLst>
                        <p:par>
                          <p:cTn id="470" fill="hold">
                            <p:stCondLst>
                              <p:cond delay="0"/>
                            </p:stCondLst>
                            <p:childTnLst>
                              <p:par>
                                <p:cTn id="4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4" fill="hold">
                      <p:stCondLst>
                        <p:cond delay="indefinite"/>
                      </p:stCondLst>
                      <p:childTnLst>
                        <p:par>
                          <p:cTn id="475" fill="hold">
                            <p:stCondLst>
                              <p:cond delay="0"/>
                            </p:stCondLst>
                            <p:childTnLst>
                              <p:par>
                                <p:cTn id="4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9" fill="hold">
                      <p:stCondLst>
                        <p:cond delay="indefinite"/>
                      </p:stCondLst>
                      <p:childTnLst>
                        <p:par>
                          <p:cTn id="480" fill="hold">
                            <p:stCondLst>
                              <p:cond delay="0"/>
                            </p:stCondLst>
                            <p:childTnLst>
                              <p:par>
                                <p:cTn id="4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4" fill="hold">
                      <p:stCondLst>
                        <p:cond delay="indefinite"/>
                      </p:stCondLst>
                      <p:childTnLst>
                        <p:par>
                          <p:cTn id="485" fill="hold">
                            <p:stCondLst>
                              <p:cond delay="0"/>
                            </p:stCondLst>
                            <p:childTnLst>
                              <p:par>
                                <p:cTn id="4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9" fill="hold">
                      <p:stCondLst>
                        <p:cond delay="indefinite"/>
                      </p:stCondLst>
                      <p:childTnLst>
                        <p:par>
                          <p:cTn id="490" fill="hold">
                            <p:stCondLst>
                              <p:cond delay="0"/>
                            </p:stCondLst>
                            <p:childTnLst>
                              <p:par>
                                <p:cTn id="4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4" fill="hold">
                      <p:stCondLst>
                        <p:cond delay="indefinite"/>
                      </p:stCondLst>
                      <p:childTnLst>
                        <p:par>
                          <p:cTn id="495" fill="hold">
                            <p:stCondLst>
                              <p:cond delay="0"/>
                            </p:stCondLst>
                            <p:childTnLst>
                              <p:par>
                                <p:cTn id="4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499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0" fill="hold">
                      <p:stCondLst>
                        <p:cond delay="0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5" fill="hold">
                      <p:stCondLst>
                        <p:cond delay="indefinite"/>
                      </p:stCondLst>
                      <p:childTnLst>
                        <p:par>
                          <p:cTn id="506" fill="hold">
                            <p:stCondLst>
                              <p:cond delay="0"/>
                            </p:stCondLst>
                            <p:childTnLst>
                              <p:par>
                                <p:cTn id="5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0" fill="hold">
                      <p:stCondLst>
                        <p:cond delay="indefinite"/>
                      </p:stCondLst>
                      <p:childTnLst>
                        <p:par>
                          <p:cTn id="511" fill="hold">
                            <p:stCondLst>
                              <p:cond delay="0"/>
                            </p:stCondLst>
                            <p:childTnLst>
                              <p:par>
                                <p:cTn id="5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5" fill="hold">
                      <p:stCondLst>
                        <p:cond delay="indefinite"/>
                      </p:stCondLst>
                      <p:childTnLst>
                        <p:par>
                          <p:cTn id="516" fill="hold">
                            <p:stCondLst>
                              <p:cond delay="0"/>
                            </p:stCondLst>
                            <p:childTnLst>
                              <p:par>
                                <p:cTn id="5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0" fill="hold">
                      <p:stCondLst>
                        <p:cond delay="indefinite"/>
                      </p:stCondLst>
                      <p:childTnLst>
                        <p:par>
                          <p:cTn id="521" fill="hold">
                            <p:stCondLst>
                              <p:cond delay="0"/>
                            </p:stCondLst>
                            <p:childTnLst>
                              <p:par>
                                <p:cTn id="5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5" fill="hold">
                      <p:stCondLst>
                        <p:cond delay="indefinite"/>
                      </p:stCondLst>
                      <p:childTnLst>
                        <p:par>
                          <p:cTn id="526" fill="hold">
                            <p:stCondLst>
                              <p:cond delay="0"/>
                            </p:stCondLst>
                            <p:childTnLst>
                              <p:par>
                                <p:cTn id="5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0" fill="hold">
                      <p:stCondLst>
                        <p:cond delay="indefinite"/>
                      </p:stCondLst>
                      <p:childTnLst>
                        <p:par>
                          <p:cTn id="531" fill="hold">
                            <p:stCondLst>
                              <p:cond delay="0"/>
                            </p:stCondLst>
                            <p:childTnLst>
                              <p:par>
                                <p:cTn id="5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0" fill="hold">
                      <p:stCondLst>
                        <p:cond delay="indefinite"/>
                      </p:stCondLst>
                      <p:childTnLst>
                        <p:par>
                          <p:cTn id="541" fill="hold">
                            <p:stCondLst>
                              <p:cond delay="0"/>
                            </p:stCondLst>
                            <p:childTnLst>
                              <p:par>
                                <p:cTn id="5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5" fill="hold">
                      <p:stCondLst>
                        <p:cond delay="indefinite"/>
                      </p:stCondLst>
                      <p:childTnLst>
                        <p:par>
                          <p:cTn id="546" fill="hold">
                            <p:stCondLst>
                              <p:cond delay="0"/>
                            </p:stCondLst>
                            <p:childTnLst>
                              <p:par>
                                <p:cTn id="5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0" fill="hold">
                      <p:stCondLst>
                        <p:cond delay="indefinite"/>
                      </p:stCondLst>
                      <p:childTnLst>
                        <p:par>
                          <p:cTn id="551" fill="hold">
                            <p:stCondLst>
                              <p:cond delay="0"/>
                            </p:stCondLst>
                            <p:childTnLst>
                              <p:par>
                                <p:cTn id="5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5" fill="hold">
                      <p:stCondLst>
                        <p:cond delay="indefinite"/>
                      </p:stCondLst>
                      <p:childTnLst>
                        <p:par>
                          <p:cTn id="556" fill="hold">
                            <p:stCondLst>
                              <p:cond delay="0"/>
                            </p:stCondLst>
                            <p:childTnLst>
                              <p:par>
                                <p:cTn id="5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0" fill="hold">
                      <p:stCondLst>
                        <p:cond delay="indefinite"/>
                      </p:stCondLst>
                      <p:childTnLst>
                        <p:par>
                          <p:cTn id="561" fill="hold">
                            <p:stCondLst>
                              <p:cond delay="0"/>
                            </p:stCondLst>
                            <p:childTnLst>
                              <p:par>
                                <p:cTn id="5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5" fill="hold">
                      <p:stCondLst>
                        <p:cond delay="indefinite"/>
                      </p:stCondLst>
                      <p:childTnLst>
                        <p:par>
                          <p:cTn id="566" fill="hold">
                            <p:stCondLst>
                              <p:cond delay="0"/>
                            </p:stCondLst>
                            <p:childTnLst>
                              <p:par>
                                <p:cTn id="5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0" fill="hold">
                      <p:stCondLst>
                        <p:cond delay="indefinite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5" fill="hold">
                      <p:stCondLst>
                        <p:cond delay="indefinite"/>
                      </p:stCondLst>
                      <p:childTnLst>
                        <p:par>
                          <p:cTn id="576" fill="hold">
                            <p:stCondLst>
                              <p:cond delay="0"/>
                            </p:stCondLst>
                            <p:childTnLst>
                              <p:par>
                                <p:cTn id="5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0" fill="hold">
                      <p:stCondLst>
                        <p:cond delay="indefinite"/>
                      </p:stCondLst>
                      <p:childTnLst>
                        <p:par>
                          <p:cTn id="581" fill="hold">
                            <p:stCondLst>
                              <p:cond delay="0"/>
                            </p:stCondLst>
                            <p:childTnLst>
                              <p:par>
                                <p:cTn id="5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5" fill="hold">
                      <p:stCondLst>
                        <p:cond delay="indefinite"/>
                      </p:stCondLst>
                      <p:childTnLst>
                        <p:par>
                          <p:cTn id="586" fill="hold">
                            <p:stCondLst>
                              <p:cond delay="0"/>
                            </p:stCondLst>
                            <p:childTnLst>
                              <p:par>
                                <p:cTn id="5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0" fill="hold">
                      <p:stCondLst>
                        <p:cond delay="indefinite"/>
                      </p:stCondLst>
                      <p:childTnLst>
                        <p:par>
                          <p:cTn id="591" fill="hold">
                            <p:stCondLst>
                              <p:cond delay="0"/>
                            </p:stCondLst>
                            <p:childTnLst>
                              <p:par>
                                <p:cTn id="5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5" fill="hold">
                      <p:stCondLst>
                        <p:cond delay="indefinite"/>
                      </p:stCondLst>
                      <p:childTnLst>
                        <p:par>
                          <p:cTn id="596" fill="hold">
                            <p:stCondLst>
                              <p:cond delay="0"/>
                            </p:stCondLst>
                            <p:childTnLst>
                              <p:par>
                                <p:cTn id="5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0" fill="hold">
                      <p:stCondLst>
                        <p:cond delay="indefinite"/>
                      </p:stCondLst>
                      <p:childTnLst>
                        <p:par>
                          <p:cTn id="601" fill="hold">
                            <p:stCondLst>
                              <p:cond delay="0"/>
                            </p:stCondLst>
                            <p:childTnLst>
                              <p:par>
                                <p:cTn id="6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0" fill="hold">
                      <p:stCondLst>
                        <p:cond delay="indefinite"/>
                      </p:stCondLst>
                      <p:childTnLst>
                        <p:par>
                          <p:cTn id="611" fill="hold">
                            <p:stCondLst>
                              <p:cond delay="0"/>
                            </p:stCondLst>
                            <p:childTnLst>
                              <p:par>
                                <p:cTn id="6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5" fill="hold">
                      <p:stCondLst>
                        <p:cond delay="indefinite"/>
                      </p:stCondLst>
                      <p:childTnLst>
                        <p:par>
                          <p:cTn id="616" fill="hold">
                            <p:stCondLst>
                              <p:cond delay="0"/>
                            </p:stCondLst>
                            <p:childTnLst>
                              <p:par>
                                <p:cTn id="6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0" fill="hold">
                      <p:stCondLst>
                        <p:cond delay="indefinite"/>
                      </p:stCondLst>
                      <p:childTnLst>
                        <p:par>
                          <p:cTn id="621" fill="hold">
                            <p:stCondLst>
                              <p:cond delay="0"/>
                            </p:stCondLst>
                            <p:childTnLst>
                              <p:par>
                                <p:cTn id="6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625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6" fill="hold">
                      <p:stCondLst>
                        <p:cond delay="0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1" fill="hold">
                      <p:stCondLst>
                        <p:cond delay="indefinite"/>
                      </p:stCondLst>
                      <p:childTnLst>
                        <p:par>
                          <p:cTn id="632" fill="hold">
                            <p:stCondLst>
                              <p:cond delay="0"/>
                            </p:stCondLst>
                            <p:childTnLst>
                              <p:par>
                                <p:cTn id="6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6" fill="hold">
                      <p:stCondLst>
                        <p:cond delay="indefinite"/>
                      </p:stCondLst>
                      <p:childTnLst>
                        <p:par>
                          <p:cTn id="637" fill="hold">
                            <p:stCondLst>
                              <p:cond delay="0"/>
                            </p:stCondLst>
                            <p:childTnLst>
                              <p:par>
                                <p:cTn id="6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6" fill="hold">
                      <p:stCondLst>
                        <p:cond delay="indefinite"/>
                      </p:stCondLst>
                      <p:childTnLst>
                        <p:par>
                          <p:cTn id="647" fill="hold">
                            <p:stCondLst>
                              <p:cond delay="0"/>
                            </p:stCondLst>
                            <p:childTnLst>
                              <p:par>
                                <p:cTn id="6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1" fill="hold">
                      <p:stCondLst>
                        <p:cond delay="indefinite"/>
                      </p:stCondLst>
                      <p:childTnLst>
                        <p:par>
                          <p:cTn id="652" fill="hold">
                            <p:stCondLst>
                              <p:cond delay="0"/>
                            </p:stCondLst>
                            <p:childTnLst>
                              <p:par>
                                <p:cTn id="6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6" fill="hold">
                      <p:stCondLst>
                        <p:cond delay="indefinite"/>
                      </p:stCondLst>
                      <p:childTnLst>
                        <p:par>
                          <p:cTn id="657" fill="hold">
                            <p:stCondLst>
                              <p:cond delay="0"/>
                            </p:stCondLst>
                            <p:childTnLst>
                              <p:par>
                                <p:cTn id="6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1" fill="hold">
                      <p:stCondLst>
                        <p:cond delay="indefinite"/>
                      </p:stCondLst>
                      <p:childTnLst>
                        <p:par>
                          <p:cTn id="662" fill="hold">
                            <p:stCondLst>
                              <p:cond delay="0"/>
                            </p:stCondLst>
                            <p:childTnLst>
                              <p:par>
                                <p:cTn id="6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6" fill="hold">
                      <p:stCondLst>
                        <p:cond delay="indefinite"/>
                      </p:stCondLst>
                      <p:childTnLst>
                        <p:par>
                          <p:cTn id="667" fill="hold">
                            <p:stCondLst>
                              <p:cond delay="0"/>
                            </p:stCondLst>
                            <p:childTnLst>
                              <p:par>
                                <p:cTn id="6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1" fill="hold">
                      <p:stCondLst>
                        <p:cond delay="indefinite"/>
                      </p:stCondLst>
                      <p:childTnLst>
                        <p:par>
                          <p:cTn id="672" fill="hold">
                            <p:stCondLst>
                              <p:cond delay="0"/>
                            </p:stCondLst>
                            <p:childTnLst>
                              <p:par>
                                <p:cTn id="6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6" fill="hold">
                      <p:stCondLst>
                        <p:cond delay="indefinite"/>
                      </p:stCondLst>
                      <p:childTnLst>
                        <p:par>
                          <p:cTn id="677" fill="hold">
                            <p:stCondLst>
                              <p:cond delay="0"/>
                            </p:stCondLst>
                            <p:childTnLst>
                              <p:par>
                                <p:cTn id="6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6" fill="hold">
                      <p:stCondLst>
                        <p:cond delay="indefinite"/>
                      </p:stCondLst>
                      <p:childTnLst>
                        <p:par>
                          <p:cTn id="687" fill="hold">
                            <p:stCondLst>
                              <p:cond delay="0"/>
                            </p:stCondLst>
                            <p:childTnLst>
                              <p:par>
                                <p:cTn id="6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1" fill="hold">
                      <p:stCondLst>
                        <p:cond delay="indefinite"/>
                      </p:stCondLst>
                      <p:childTnLst>
                        <p:par>
                          <p:cTn id="692" fill="hold">
                            <p:stCondLst>
                              <p:cond delay="0"/>
                            </p:stCondLst>
                            <p:childTnLst>
                              <p:par>
                                <p:cTn id="6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6" fill="hold">
                      <p:stCondLst>
                        <p:cond delay="indefinite"/>
                      </p:stCondLst>
                      <p:childTnLst>
                        <p:par>
                          <p:cTn id="697" fill="hold">
                            <p:stCondLst>
                              <p:cond delay="0"/>
                            </p:stCondLst>
                            <p:childTnLst>
                              <p:par>
                                <p:cTn id="6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1" fill="hold">
                      <p:stCondLst>
                        <p:cond delay="indefinite"/>
                      </p:stCondLst>
                      <p:childTnLst>
                        <p:par>
                          <p:cTn id="702" fill="hold">
                            <p:stCondLst>
                              <p:cond delay="0"/>
                            </p:stCondLst>
                            <p:childTnLst>
                              <p:par>
                                <p:cTn id="7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6" fill="hold">
                      <p:stCondLst>
                        <p:cond delay="indefinite"/>
                      </p:stCondLst>
                      <p:childTnLst>
                        <p:par>
                          <p:cTn id="707" fill="hold">
                            <p:stCondLst>
                              <p:cond delay="0"/>
                            </p:stCondLst>
                            <p:childTnLst>
                              <p:par>
                                <p:cTn id="7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1" fill="hold">
                      <p:stCondLst>
                        <p:cond delay="indefinite"/>
                      </p:stCondLst>
                      <p:childTnLst>
                        <p:par>
                          <p:cTn id="712" fill="hold">
                            <p:stCondLst>
                              <p:cond delay="0"/>
                            </p:stCondLst>
                            <p:childTnLst>
                              <p:par>
                                <p:cTn id="7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6" fill="hold">
                      <p:stCondLst>
                        <p:cond delay="indefinite"/>
                      </p:stCondLst>
                      <p:childTnLst>
                        <p:par>
                          <p:cTn id="717" fill="hold">
                            <p:stCondLst>
                              <p:cond delay="0"/>
                            </p:stCondLst>
                            <p:childTnLst>
                              <p:par>
                                <p:cTn id="7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1" fill="hold">
                      <p:stCondLst>
                        <p:cond delay="indefinite"/>
                      </p:stCondLst>
                      <p:childTnLst>
                        <p:par>
                          <p:cTn id="722" fill="hold">
                            <p:stCondLst>
                              <p:cond delay="0"/>
                            </p:stCondLst>
                            <p:childTnLst>
                              <p:par>
                                <p:cTn id="7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6" fill="hold">
                      <p:stCondLst>
                        <p:cond delay="indefinite"/>
                      </p:stCondLst>
                      <p:childTnLst>
                        <p:par>
                          <p:cTn id="727" fill="hold">
                            <p:stCondLst>
                              <p:cond delay="0"/>
                            </p:stCondLst>
                            <p:childTnLst>
                              <p:par>
                                <p:cTn id="7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1" fill="hold">
                      <p:stCondLst>
                        <p:cond delay="indefinite"/>
                      </p:stCondLst>
                      <p:childTnLst>
                        <p:par>
                          <p:cTn id="732" fill="hold">
                            <p:stCondLst>
                              <p:cond delay="0"/>
                            </p:stCondLst>
                            <p:childTnLst>
                              <p:par>
                                <p:cTn id="7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6" fill="hold">
                      <p:stCondLst>
                        <p:cond delay="indefinite"/>
                      </p:stCondLst>
                      <p:childTnLst>
                        <p:par>
                          <p:cTn id="737" fill="hold">
                            <p:stCondLst>
                              <p:cond delay="0"/>
                            </p:stCondLst>
                            <p:childTnLst>
                              <p:par>
                                <p:cTn id="7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1" fill="hold">
                      <p:stCondLst>
                        <p:cond delay="indefinite"/>
                      </p:stCondLst>
                      <p:childTnLst>
                        <p:par>
                          <p:cTn id="742" fill="hold">
                            <p:stCondLst>
                              <p:cond delay="0"/>
                            </p:stCondLst>
                            <p:childTnLst>
                              <p:par>
                                <p:cTn id="7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6" fill="hold">
                      <p:stCondLst>
                        <p:cond delay="indefinite"/>
                      </p:stCondLst>
                      <p:childTnLst>
                        <p:par>
                          <p:cTn id="747" fill="hold">
                            <p:stCondLst>
                              <p:cond delay="0"/>
                            </p:stCondLst>
                            <p:childTnLst>
                              <p:par>
                                <p:cTn id="7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  <p:seq concurrent="1" nextAc="seek">
              <p:cTn id="751" restart="whenNotActive" fill="hold" evtFilter="cancelBubble" nodeType="interactiveSeq">
                <p:stCondLst>
                  <p:cond evt="onClick" delay="0">
                    <p:tgtEl>
                      <p:spTgt spid="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2" fill="hold">
                      <p:stCondLst>
                        <p:cond delay="0"/>
                      </p:stCondLst>
                      <p:childTnLst>
                        <p:par>
                          <p:cTn id="753" fill="hold">
                            <p:stCondLst>
                              <p:cond delay="0"/>
                            </p:stCondLst>
                            <p:childTnLst>
                              <p:par>
                                <p:cTn id="7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5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56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7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1"/>
                  </p:tgtEl>
                </p:cond>
              </p:nextCondLst>
            </p:seq>
            <p:seq concurrent="1" nextAc="seek">
              <p:cTn id="758" restart="whenNotActive" fill="hold" evtFilter="cancelBubble" nodeType="interactiveSeq">
                <p:stCondLst>
                  <p:cond evt="onClick" delay="0">
                    <p:tgtEl>
                      <p:spTgt spid="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9" fill="hold">
                      <p:stCondLst>
                        <p:cond delay="0"/>
                      </p:stCondLst>
                      <p:childTnLst>
                        <p:par>
                          <p:cTn id="760" fill="hold">
                            <p:stCondLst>
                              <p:cond delay="0"/>
                            </p:stCondLst>
                            <p:childTnLst>
                              <p:par>
                                <p:cTn id="7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2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63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4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2"/>
                  </p:tgtEl>
                </p:cond>
              </p:nextCondLst>
            </p:seq>
            <p:seq concurrent="1" nextAc="seek">
              <p:cTn id="765" restart="whenNotActive" fill="hold" evtFilter="cancelBubble" nodeType="interactiveSeq">
                <p:stCondLst>
                  <p:cond evt="onClick" delay="0">
                    <p:tgtEl>
                      <p:spTgt spid="1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6" fill="hold">
                      <p:stCondLst>
                        <p:cond delay="0"/>
                      </p:stCondLst>
                      <p:childTnLst>
                        <p:par>
                          <p:cTn id="767" fill="hold">
                            <p:stCondLst>
                              <p:cond delay="0"/>
                            </p:stCondLst>
                            <p:childTnLst>
                              <p:par>
                                <p:cTn id="7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9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70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1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3"/>
                  </p:tgtEl>
                </p:cond>
              </p:nextCondLst>
            </p:seq>
            <p:seq concurrent="1" nextAc="seek">
              <p:cTn id="772" restart="whenNotActive" fill="hold" evtFilter="cancelBubble" nodeType="interactiveSeq">
                <p:stCondLst>
                  <p:cond evt="onClick" delay="0">
                    <p:tgtEl>
                      <p:spTgt spid="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3" fill="hold">
                      <p:stCondLst>
                        <p:cond delay="0"/>
                      </p:stCondLst>
                      <p:childTnLst>
                        <p:par>
                          <p:cTn id="774" fill="hold">
                            <p:stCondLst>
                              <p:cond delay="0"/>
                            </p:stCondLst>
                            <p:childTnLst>
                              <p:par>
                                <p:cTn id="7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6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77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8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"/>
                  </p:tgtEl>
                </p:cond>
              </p:nextCondLst>
            </p:seq>
            <p:seq concurrent="1" nextAc="seek">
              <p:cTn id="779" restart="whenNotActive" fill="hold" evtFilter="cancelBubble" nodeType="interactiveSeq">
                <p:stCondLst>
                  <p:cond evt="onClick" delay="0">
                    <p:tgtEl>
                      <p:spTgt spid="1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0" fill="hold">
                      <p:stCondLst>
                        <p:cond delay="0"/>
                      </p:stCondLst>
                      <p:childTnLst>
                        <p:par>
                          <p:cTn id="781" fill="hold">
                            <p:stCondLst>
                              <p:cond delay="0"/>
                            </p:stCondLst>
                            <p:childTnLst>
                              <p:par>
                                <p:cTn id="7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3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84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5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5"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05721" y="300503"/>
            <a:ext cx="3814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What’s this?</a:t>
            </a:r>
            <a:endParaRPr lang="ru-RU" sz="4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657598" y="1376345"/>
            <a:ext cx="5135097" cy="412177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6" y="5707038"/>
            <a:ext cx="18816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pen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8" name="Управляющая кнопка: домой 7">
            <a:hlinkClick r:id="rId4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AutoShape 5"/>
          <p:cNvSpPr>
            <a:spLocks noChangeArrowheads="1"/>
          </p:cNvSpPr>
          <p:nvPr/>
        </p:nvSpPr>
        <p:spPr bwMode="auto">
          <a:xfrm>
            <a:off x="9175750" y="446024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5" name="AutoShape 4"/>
          <p:cNvSpPr>
            <a:spLocks noChangeArrowheads="1"/>
          </p:cNvSpPr>
          <p:nvPr/>
        </p:nvSpPr>
        <p:spPr bwMode="auto">
          <a:xfrm>
            <a:off x="9175750" y="446024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376385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5" grpId="0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5" y="5707038"/>
            <a:ext cx="24573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pencil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57598" y="1376345"/>
            <a:ext cx="5135097" cy="412177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9192683" y="295804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9192683" y="295804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Управляющая кнопка: домой 8">
            <a:hlinkClick r:id="rId4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805721" y="300503"/>
            <a:ext cx="3814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What’s this?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36353673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5" y="5707038"/>
            <a:ext cx="2558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rubber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57598" y="1376345"/>
            <a:ext cx="5135097" cy="412177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AutoShape 5"/>
          <p:cNvSpPr>
            <a:spLocks noChangeArrowheads="1"/>
          </p:cNvSpPr>
          <p:nvPr/>
        </p:nvSpPr>
        <p:spPr bwMode="auto">
          <a:xfrm>
            <a:off x="9395884" y="346604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AutoShape 4"/>
          <p:cNvSpPr>
            <a:spLocks noChangeArrowheads="1"/>
          </p:cNvSpPr>
          <p:nvPr/>
        </p:nvSpPr>
        <p:spPr bwMode="auto">
          <a:xfrm>
            <a:off x="9395884" y="346604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" name="Управляющая кнопка: домой 14">
            <a:hlinkClick r:id="rId4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805721" y="300503"/>
            <a:ext cx="3814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What’s this?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25455132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807054" y="5707038"/>
            <a:ext cx="1966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book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37468" y="1376345"/>
            <a:ext cx="5503332" cy="412177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9311217" y="327490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9311217" y="327490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Управляющая кнопка: домой 11">
            <a:hlinkClick r:id="rId4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805721" y="300503"/>
            <a:ext cx="3814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What’s this?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6455218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620778" y="5678421"/>
            <a:ext cx="34056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 </a:t>
            </a:r>
            <a:r>
              <a:rPr lang="en-US" sz="5400" b="1" dirty="0" smtClean="0">
                <a:solidFill>
                  <a:srgbClr val="FF0000"/>
                </a:solidFill>
              </a:rPr>
              <a:t>Art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57598" y="1376345"/>
            <a:ext cx="5135097" cy="412177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9395883" y="457182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9412817" y="474115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Управляющая кнопка: домой 10">
            <a:hlinkClick r:id="rId4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726265" y="215837"/>
            <a:ext cx="57234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What subject is this?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12303921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5" y="5707038"/>
            <a:ext cx="25928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English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57598" y="1376345"/>
            <a:ext cx="5135097" cy="412177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AutoShape 5"/>
          <p:cNvSpPr>
            <a:spLocks noChangeArrowheads="1"/>
          </p:cNvSpPr>
          <p:nvPr/>
        </p:nvSpPr>
        <p:spPr bwMode="auto">
          <a:xfrm>
            <a:off x="9395884" y="346604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AutoShape 4"/>
          <p:cNvSpPr>
            <a:spLocks noChangeArrowheads="1"/>
          </p:cNvSpPr>
          <p:nvPr/>
        </p:nvSpPr>
        <p:spPr bwMode="auto">
          <a:xfrm>
            <a:off x="9395884" y="346604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" name="Управляющая кнопка: домой 14">
            <a:hlinkClick r:id="rId4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726265" y="215837"/>
            <a:ext cx="57234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What subject is this?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25455132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248246" y="5639305"/>
            <a:ext cx="37442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History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3969908" y="483558"/>
            <a:ext cx="4048983" cy="57912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9327562" y="382194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9327562" y="384074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Управляющая кнопка: домой 11">
            <a:hlinkClick r:id="rId4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726265" y="215837"/>
            <a:ext cx="57234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What subject is this?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27302165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6" y="5707038"/>
            <a:ext cx="1305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PE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5400000">
            <a:off x="3581515" y="956618"/>
            <a:ext cx="4148434" cy="501226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Управляющая кнопка: домой 11">
            <a:hlinkClick r:id="rId4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726265" y="215837"/>
            <a:ext cx="57234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What subject is this?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35363708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417578" y="5676260"/>
            <a:ext cx="5285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Her grandmother.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Управляющая кнопка: домой 10">
            <a:hlinkClick r:id="rId3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165610" y="0"/>
            <a:ext cx="31150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My family</a:t>
            </a:r>
            <a:endParaRPr lang="ru-RU" sz="5400" b="1" cap="none" spc="50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11256" y="1625600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John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35923" y="1625600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Mary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Двойная стрелка влево/вправо 14"/>
          <p:cNvSpPr/>
          <p:nvPr/>
        </p:nvSpPr>
        <p:spPr>
          <a:xfrm>
            <a:off x="2590857" y="1930400"/>
            <a:ext cx="711200" cy="127066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2929522" y="2048936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859923" y="2692401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Sarah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015123" y="2692401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Bob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Двойная стрелка влево/вправо 18"/>
          <p:cNvSpPr/>
          <p:nvPr/>
        </p:nvSpPr>
        <p:spPr>
          <a:xfrm>
            <a:off x="3911656" y="2963332"/>
            <a:ext cx="936000" cy="144000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4301122" y="3115736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794988" y="3793067"/>
            <a:ext cx="48768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трелка вниз 22"/>
          <p:cNvSpPr/>
          <p:nvPr/>
        </p:nvSpPr>
        <p:spPr>
          <a:xfrm>
            <a:off x="1761122" y="3843869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4284189" y="3843869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6536322" y="3826936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63657" y="4504267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Betty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604991" y="4504267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Tom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369791" y="4504267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Jeff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14533" y="1286934"/>
            <a:ext cx="57313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Who’s Mary to Betty?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18106940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417579" y="5676260"/>
            <a:ext cx="39305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Their father.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Управляющая кнопка: домой 10">
            <a:hlinkClick r:id="rId3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165610" y="0"/>
            <a:ext cx="31150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My family</a:t>
            </a:r>
            <a:endParaRPr lang="ru-RU" sz="5400" b="1" cap="none" spc="50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11256" y="1625600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John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35923" y="1625600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Mary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Двойная стрелка влево/вправо 14"/>
          <p:cNvSpPr/>
          <p:nvPr/>
        </p:nvSpPr>
        <p:spPr>
          <a:xfrm>
            <a:off x="2590857" y="1930400"/>
            <a:ext cx="711200" cy="127066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2929522" y="2048936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859923" y="2692401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Sarah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015123" y="2692401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Bob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Двойная стрелка влево/вправо 18"/>
          <p:cNvSpPr/>
          <p:nvPr/>
        </p:nvSpPr>
        <p:spPr>
          <a:xfrm>
            <a:off x="3911656" y="2963332"/>
            <a:ext cx="936000" cy="144000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4301122" y="3115736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794988" y="3793067"/>
            <a:ext cx="48768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трелка вниз 22"/>
          <p:cNvSpPr/>
          <p:nvPr/>
        </p:nvSpPr>
        <p:spPr>
          <a:xfrm>
            <a:off x="1761122" y="3843869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4284189" y="3843869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6536322" y="3826936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63657" y="4504267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Betty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604991" y="4504267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Tom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369791" y="4504267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Jeff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54724" y="1202267"/>
            <a:ext cx="573727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Who’s Bob to Jeff and</a:t>
            </a:r>
          </a:p>
          <a:p>
            <a:r>
              <a:rPr lang="en-US" sz="4800" b="1" dirty="0" smtClean="0"/>
              <a:t> Tom?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18106940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417578" y="5676260"/>
            <a:ext cx="47357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Her mother.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Управляющая кнопка: домой 10">
            <a:hlinkClick r:id="rId3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165610" y="0"/>
            <a:ext cx="31150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My family</a:t>
            </a:r>
            <a:endParaRPr lang="ru-RU" sz="5400" b="1" cap="none" spc="50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11256" y="1625600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John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35923" y="1625600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Mary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Двойная стрелка влево/вправо 14"/>
          <p:cNvSpPr/>
          <p:nvPr/>
        </p:nvSpPr>
        <p:spPr>
          <a:xfrm>
            <a:off x="2590857" y="1930400"/>
            <a:ext cx="711200" cy="127066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2929522" y="2048936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859923" y="2692401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Sarah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015123" y="2692401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Bob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Двойная стрелка влево/вправо 18"/>
          <p:cNvSpPr/>
          <p:nvPr/>
        </p:nvSpPr>
        <p:spPr>
          <a:xfrm>
            <a:off x="3911656" y="2963332"/>
            <a:ext cx="936000" cy="144000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4301122" y="3115736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794988" y="3793067"/>
            <a:ext cx="48768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трелка вниз 22"/>
          <p:cNvSpPr/>
          <p:nvPr/>
        </p:nvSpPr>
        <p:spPr>
          <a:xfrm>
            <a:off x="1761122" y="3843869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4284189" y="3843869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6536322" y="3826936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63657" y="4504267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Betty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604991" y="4504267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Tom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369791" y="4504267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Jeff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14533" y="1286934"/>
            <a:ext cx="58113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Who’s Sarah to Betty?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18106940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417577" y="5676260"/>
            <a:ext cx="5505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Their grandfather.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Управляющая кнопка: домой 10">
            <a:hlinkClick r:id="rId3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165610" y="0"/>
            <a:ext cx="31150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My family</a:t>
            </a:r>
            <a:endParaRPr lang="ru-RU" sz="5400" b="1" cap="none" spc="50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11256" y="1625600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John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35923" y="1625600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Mary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Двойная стрелка влево/вправо 14"/>
          <p:cNvSpPr/>
          <p:nvPr/>
        </p:nvSpPr>
        <p:spPr>
          <a:xfrm>
            <a:off x="2590857" y="1930400"/>
            <a:ext cx="711200" cy="127066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2929522" y="2048936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859923" y="2692401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Sarah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015123" y="2692401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Bob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Двойная стрелка влево/вправо 18"/>
          <p:cNvSpPr/>
          <p:nvPr/>
        </p:nvSpPr>
        <p:spPr>
          <a:xfrm>
            <a:off x="3911656" y="2963332"/>
            <a:ext cx="936000" cy="144000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4301122" y="3115736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794988" y="3793067"/>
            <a:ext cx="48768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трелка вниз 22"/>
          <p:cNvSpPr/>
          <p:nvPr/>
        </p:nvSpPr>
        <p:spPr>
          <a:xfrm>
            <a:off x="1761122" y="3843869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4284189" y="3843869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6536322" y="3826936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63657" y="4504267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Betty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604991" y="4504267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Tom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369791" y="4504267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Jeff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14533" y="1202269"/>
            <a:ext cx="592643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Who’s John to Jeff and</a:t>
            </a:r>
          </a:p>
          <a:p>
            <a:r>
              <a:rPr lang="en-US" sz="4800" b="1" dirty="0" smtClean="0"/>
              <a:t> Tom?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18106940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417578" y="5676260"/>
            <a:ext cx="47357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Their sister.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Управляющая кнопка: домой 10">
            <a:hlinkClick r:id="rId3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165610" y="0"/>
            <a:ext cx="31150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My family</a:t>
            </a:r>
            <a:endParaRPr lang="ru-RU" sz="5400" b="1" cap="none" spc="50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11256" y="1625600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John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35923" y="1625600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Mary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Двойная стрелка влево/вправо 14"/>
          <p:cNvSpPr/>
          <p:nvPr/>
        </p:nvSpPr>
        <p:spPr>
          <a:xfrm>
            <a:off x="2590857" y="1930400"/>
            <a:ext cx="711200" cy="127066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2929522" y="2048936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859923" y="2692401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Sarah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015123" y="2692401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Bob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Двойная стрелка влево/вправо 18"/>
          <p:cNvSpPr/>
          <p:nvPr/>
        </p:nvSpPr>
        <p:spPr>
          <a:xfrm>
            <a:off x="3911656" y="2963332"/>
            <a:ext cx="936000" cy="144000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4301122" y="3115736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794988" y="3793067"/>
            <a:ext cx="48768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трелка вниз 22"/>
          <p:cNvSpPr/>
          <p:nvPr/>
        </p:nvSpPr>
        <p:spPr>
          <a:xfrm>
            <a:off x="1761122" y="3843869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4284189" y="3843869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6536322" y="3826936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63657" y="4504267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Betty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604991" y="4504267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Tom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369791" y="4504267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Jeff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14533" y="1083738"/>
            <a:ext cx="609288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Who’s Betty to Jeff and</a:t>
            </a:r>
          </a:p>
          <a:p>
            <a:r>
              <a:rPr lang="en-US" sz="4800" b="1" dirty="0" smtClean="0"/>
              <a:t> Tom?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18106940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417578" y="5676260"/>
            <a:ext cx="47357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Her brothers.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Управляющая кнопка: домой 10">
            <a:hlinkClick r:id="rId3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165610" y="0"/>
            <a:ext cx="31150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My family</a:t>
            </a:r>
            <a:endParaRPr lang="ru-RU" sz="5400" b="1" cap="none" spc="50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11256" y="1625600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John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35923" y="1625600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Mary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Двойная стрелка влево/вправо 14"/>
          <p:cNvSpPr/>
          <p:nvPr/>
        </p:nvSpPr>
        <p:spPr>
          <a:xfrm>
            <a:off x="2590857" y="1930400"/>
            <a:ext cx="711200" cy="127066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2929522" y="2048936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859923" y="2692401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Sarah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015123" y="2692401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Bob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Двойная стрелка влево/вправо 18"/>
          <p:cNvSpPr/>
          <p:nvPr/>
        </p:nvSpPr>
        <p:spPr>
          <a:xfrm>
            <a:off x="3911656" y="2963332"/>
            <a:ext cx="936000" cy="144000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4301122" y="3115736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794988" y="3793067"/>
            <a:ext cx="48768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трелка вниз 22"/>
          <p:cNvSpPr/>
          <p:nvPr/>
        </p:nvSpPr>
        <p:spPr>
          <a:xfrm>
            <a:off x="1761122" y="3843869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4284189" y="3843869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6536322" y="3826936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63657" y="4504267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Betty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604991" y="4504267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Tom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369791" y="4504267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Jeff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14533" y="1134537"/>
            <a:ext cx="581389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Who’s Jeff and Tom to</a:t>
            </a:r>
          </a:p>
          <a:p>
            <a:r>
              <a:rPr lang="en-US" sz="4800" b="1" dirty="0" smtClean="0"/>
              <a:t> Betty?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18106940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417578" y="5676260"/>
            <a:ext cx="47357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Her father.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Управляющая кнопка: домой 10">
            <a:hlinkClick r:id="rId3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165610" y="0"/>
            <a:ext cx="31150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My family</a:t>
            </a:r>
            <a:endParaRPr lang="ru-RU" sz="5400" b="1" cap="none" spc="50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11256" y="1625600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John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35923" y="1625600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Mary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Двойная стрелка влево/вправо 14"/>
          <p:cNvSpPr/>
          <p:nvPr/>
        </p:nvSpPr>
        <p:spPr>
          <a:xfrm>
            <a:off x="2590857" y="1930400"/>
            <a:ext cx="711200" cy="127066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2929522" y="2048936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859923" y="2692401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Sarah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015123" y="2692401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Bob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Двойная стрелка влево/вправо 18"/>
          <p:cNvSpPr/>
          <p:nvPr/>
        </p:nvSpPr>
        <p:spPr>
          <a:xfrm>
            <a:off x="3911656" y="2963332"/>
            <a:ext cx="936000" cy="144000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4301122" y="3115736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794988" y="3793067"/>
            <a:ext cx="48768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трелка вниз 22"/>
          <p:cNvSpPr/>
          <p:nvPr/>
        </p:nvSpPr>
        <p:spPr>
          <a:xfrm>
            <a:off x="1761122" y="3843869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4284189" y="3843869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6536322" y="3826936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63657" y="4504267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Betty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604991" y="4504267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Tom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369791" y="4504267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Jeff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14533" y="1286934"/>
            <a:ext cx="53792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Who’s Bob to Betty?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18106940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417578" y="5676260"/>
            <a:ext cx="47357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Their mother.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Управляющая кнопка: домой 10">
            <a:hlinkClick r:id="rId3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165610" y="0"/>
            <a:ext cx="31150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My family</a:t>
            </a:r>
            <a:endParaRPr lang="ru-RU" sz="5400" b="1" cap="none" spc="50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11256" y="1625600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John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35923" y="1625600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Mary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Двойная стрелка влево/вправо 14"/>
          <p:cNvSpPr/>
          <p:nvPr/>
        </p:nvSpPr>
        <p:spPr>
          <a:xfrm>
            <a:off x="2590857" y="1930400"/>
            <a:ext cx="711200" cy="127066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2929522" y="2048936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859923" y="2692401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Sarah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015123" y="2692401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Bob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Двойная стрелка влево/вправо 18"/>
          <p:cNvSpPr/>
          <p:nvPr/>
        </p:nvSpPr>
        <p:spPr>
          <a:xfrm>
            <a:off x="3911656" y="2963332"/>
            <a:ext cx="936000" cy="144000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4301122" y="3115736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794988" y="3793067"/>
            <a:ext cx="48768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трелка вниз 22"/>
          <p:cNvSpPr/>
          <p:nvPr/>
        </p:nvSpPr>
        <p:spPr>
          <a:xfrm>
            <a:off x="1761122" y="3843869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4284189" y="3843869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6536322" y="3826936"/>
            <a:ext cx="144000" cy="61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63657" y="4504267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Betty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604991" y="4504267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Tom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369791" y="4504267"/>
            <a:ext cx="1896533" cy="59266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Jeff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14533" y="1117604"/>
            <a:ext cx="52043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Who’s Sarah to Jeff </a:t>
            </a:r>
          </a:p>
          <a:p>
            <a:r>
              <a:rPr lang="en-US" sz="4800" b="1" dirty="0" smtClean="0"/>
              <a:t>and Tom?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18106940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6" y="5707038"/>
            <a:ext cx="2220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carrot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Управляющая кнопка: домой 10">
            <a:hlinkClick r:id="rId3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8" name="AutoShape 4" descr="https://media.baamboozle.com/uploads/images/157688/1606652298_3991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20" name="Группа 19"/>
          <p:cNvGrpSpPr/>
          <p:nvPr/>
        </p:nvGrpSpPr>
        <p:grpSpPr>
          <a:xfrm>
            <a:off x="1351026" y="2336800"/>
            <a:ext cx="9844643" cy="2226954"/>
            <a:chOff x="4111159" y="4021444"/>
            <a:chExt cx="9844643" cy="2226954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4111159" y="4021444"/>
              <a:ext cx="9844643" cy="2089168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002060"/>
                </a:solidFill>
              </a:endParaRPr>
            </a:p>
          </p:txBody>
        </p:sp>
        <p:pic>
          <p:nvPicPr>
            <p:cNvPr id="16" name="Рисунок 15" descr="1606652298_39910.jp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32892" y="4269681"/>
              <a:ext cx="2737908" cy="1654339"/>
            </a:xfrm>
            <a:prstGeom prst="rect">
              <a:avLst/>
            </a:prstGeom>
          </p:spPr>
        </p:pic>
        <p:pic>
          <p:nvPicPr>
            <p:cNvPr id="17" name="Рисунок 16" descr="1673553005_gas-kvas-com-p-detskii-risunok-tsvetok-roza-1.jpg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699862">
              <a:off x="8031743" y="4097865"/>
              <a:ext cx="2111323" cy="2150533"/>
            </a:xfrm>
            <a:prstGeom prst="rect">
              <a:avLst/>
            </a:prstGeom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/>
            <a:srcRect l="45633" t="33740" r="46223" b="62886"/>
            <a:stretch>
              <a:fillRect/>
            </a:stretch>
          </p:blipFill>
          <p:spPr bwMode="auto">
            <a:xfrm>
              <a:off x="9990667" y="4250267"/>
              <a:ext cx="837702" cy="491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9" name="Прямоугольник 18"/>
            <p:cNvSpPr/>
            <p:nvPr/>
          </p:nvSpPr>
          <p:spPr>
            <a:xfrm>
              <a:off x="11302355" y="4254268"/>
              <a:ext cx="611066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96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</a:rPr>
                <a:t>t</a:t>
              </a:r>
              <a:endParaRPr lang="ru-RU" sz="96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805721" y="300503"/>
            <a:ext cx="3814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What’s this?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15199489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6" y="5707038"/>
            <a:ext cx="2745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cheese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Управляющая кнопка: домой 11">
            <a:hlinkClick r:id="rId3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Группа 23"/>
          <p:cNvGrpSpPr/>
          <p:nvPr/>
        </p:nvGrpSpPr>
        <p:grpSpPr>
          <a:xfrm>
            <a:off x="1351026" y="2286000"/>
            <a:ext cx="9844643" cy="2139968"/>
            <a:chOff x="1351026" y="2286000"/>
            <a:chExt cx="9844643" cy="2139968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1351026" y="2336800"/>
              <a:ext cx="9844643" cy="2089168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002060"/>
                </a:solidFill>
              </a:endParaRPr>
            </a:p>
          </p:txBody>
        </p:sp>
        <p:pic>
          <p:nvPicPr>
            <p:cNvPr id="17" name="Picture 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47782" b="63178"/>
            <a:stretch>
              <a:fillRect/>
            </a:stretch>
          </p:blipFill>
          <p:spPr bwMode="auto">
            <a:xfrm>
              <a:off x="4114800" y="2633357"/>
              <a:ext cx="677333" cy="448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9" name="Рисунок 18" descr="TB2aOE3XNPI8KJjSspfXXcCFXXa_!!194717539.jpg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6434" t="5594" r="22727" b="6294"/>
            <a:stretch>
              <a:fillRect/>
            </a:stretch>
          </p:blipFill>
          <p:spPr>
            <a:xfrm>
              <a:off x="2573866" y="2286000"/>
              <a:ext cx="1473200" cy="2133600"/>
            </a:xfrm>
            <a:prstGeom prst="rect">
              <a:avLst/>
            </a:prstGeom>
          </p:spPr>
        </p:pic>
        <p:pic>
          <p:nvPicPr>
            <p:cNvPr id="20" name="Picture 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4792132" y="2650290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1" name="Прямоугольник 20"/>
            <p:cNvSpPr/>
            <p:nvPr/>
          </p:nvSpPr>
          <p:spPr>
            <a:xfrm>
              <a:off x="8737601" y="2692399"/>
              <a:ext cx="1354667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</a:rPr>
                <a:t>se</a:t>
              </a:r>
              <a:endParaRPr lang="ru-RU" sz="80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</a:endParaRPr>
            </a:p>
          </p:txBody>
        </p:sp>
        <p:pic>
          <p:nvPicPr>
            <p:cNvPr id="49154" name="Picture 2" descr="https://assets.ldscdn.org/74/4c/744c338e203f5d4255940623aad5ea91ecdf9bc4/pair_of_feet.jpeg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EFEFC"/>
                </a:clrFrom>
                <a:clrTo>
                  <a:srgbClr val="FEFE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929841" y="2696633"/>
              <a:ext cx="1905000" cy="1514475"/>
            </a:xfrm>
            <a:prstGeom prst="rect">
              <a:avLst/>
            </a:prstGeom>
            <a:noFill/>
          </p:spPr>
        </p:pic>
        <p:pic>
          <p:nvPicPr>
            <p:cNvPr id="22" name="Picture 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5841999" y="2684157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3" name="Picture 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7518398" y="2633357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5" name="TextBox 24"/>
          <p:cNvSpPr txBox="1"/>
          <p:nvPr/>
        </p:nvSpPr>
        <p:spPr>
          <a:xfrm>
            <a:off x="3805721" y="300503"/>
            <a:ext cx="3814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What’s this?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27484514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6" y="5707038"/>
            <a:ext cx="16784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cake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Управляющая кнопка: домой 11">
            <a:hlinkClick r:id="rId3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5" name="Группа 24"/>
          <p:cNvGrpSpPr/>
          <p:nvPr/>
        </p:nvGrpSpPr>
        <p:grpSpPr>
          <a:xfrm>
            <a:off x="1351026" y="2336800"/>
            <a:ext cx="9844643" cy="2089168"/>
            <a:chOff x="1351026" y="2336800"/>
            <a:chExt cx="9844643" cy="2089168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1351026" y="2336800"/>
              <a:ext cx="9844643" cy="2089168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002060"/>
                </a:solidFill>
              </a:endParaRPr>
            </a:p>
          </p:txBody>
        </p:sp>
        <p:pic>
          <p:nvPicPr>
            <p:cNvPr id="19" name="Рисунок 18" descr="1647331283_42-kartinkin-net-p-kot-kartinki-risunki-47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31984" y="2382666"/>
              <a:ext cx="2121483" cy="1978514"/>
            </a:xfrm>
            <a:prstGeom prst="rect">
              <a:avLst/>
            </a:prstGeom>
          </p:spPr>
        </p:pic>
        <p:pic>
          <p:nvPicPr>
            <p:cNvPr id="20" name="Picture 6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3979338" y="2548690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" name="Picture 6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4944537" y="2768823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2" name="Picture 6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5232404" y="2751889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3" name="Picture 6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5571070" y="2768823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7106" name="Picture 2" descr="http://static.tildacdn.com/tild3238-3338-4561-a265-656361306565/3155_1501075241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l="20587" t="8855" r="18048" b="9927"/>
            <a:stretch>
              <a:fillRect/>
            </a:stretch>
          </p:blipFill>
          <p:spPr bwMode="auto">
            <a:xfrm>
              <a:off x="5994409" y="2530039"/>
              <a:ext cx="1286933" cy="1703295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7627822" y="2577869"/>
              <a:ext cx="805029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96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</a:rPr>
                <a:t>e</a:t>
              </a:r>
              <a:endParaRPr lang="ru-RU" sz="96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805721" y="300503"/>
            <a:ext cx="3814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What’s this?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39492083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5" y="5707038"/>
            <a:ext cx="3320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chocolate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Управляющая кнопка: домой 11">
            <a:hlinkClick r:id="rId3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9" name="Группа 28"/>
          <p:cNvGrpSpPr/>
          <p:nvPr/>
        </p:nvGrpSpPr>
        <p:grpSpPr>
          <a:xfrm>
            <a:off x="1351026" y="2302934"/>
            <a:ext cx="9844643" cy="2123034"/>
            <a:chOff x="1351026" y="2302934"/>
            <a:chExt cx="9844643" cy="2123034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1351026" y="2336800"/>
              <a:ext cx="9844643" cy="2089168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002060"/>
                </a:solidFill>
              </a:endParaRPr>
            </a:p>
          </p:txBody>
        </p:sp>
        <p:pic>
          <p:nvPicPr>
            <p:cNvPr id="20" name="Picture 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4097882" y="2633357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" name="Picture 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5926651" y="2768823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2" name="Picture 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6163719" y="2751889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4" name="Прямоугольник 23"/>
            <p:cNvSpPr/>
            <p:nvPr/>
          </p:nvSpPr>
          <p:spPr>
            <a:xfrm>
              <a:off x="9219555" y="2577869"/>
              <a:ext cx="1431802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96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</a:rPr>
                <a:t>10</a:t>
              </a:r>
              <a:endParaRPr lang="ru-RU" sz="96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endParaRPr>
            </a:p>
          </p:txBody>
        </p:sp>
        <p:pic>
          <p:nvPicPr>
            <p:cNvPr id="16" name="Рисунок 15" descr="TB2aOE3XNPI8KJjSspfXXcCFXXa_!!194717539.jpg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9304" t="8861" r="26266" b="4430"/>
            <a:stretch>
              <a:fillRect/>
            </a:stretch>
          </p:blipFill>
          <p:spPr>
            <a:xfrm>
              <a:off x="1913475" y="2319867"/>
              <a:ext cx="1270000" cy="2023139"/>
            </a:xfrm>
            <a:prstGeom prst="rect">
              <a:avLst/>
            </a:prstGeom>
          </p:spPr>
        </p:pic>
        <p:sp>
          <p:nvSpPr>
            <p:cNvPr id="17" name="Прямоугольник 16"/>
            <p:cNvSpPr/>
            <p:nvPr/>
          </p:nvSpPr>
          <p:spPr>
            <a:xfrm>
              <a:off x="3157429" y="2967335"/>
              <a:ext cx="1242648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</a:rPr>
                <a:t>a=o</a:t>
              </a:r>
              <a:endParaRPr lang="ru-RU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endParaRPr>
            </a:p>
          </p:txBody>
        </p:sp>
        <p:pic>
          <p:nvPicPr>
            <p:cNvPr id="18" name="Рисунок 17" descr="3c92beb618dde76a5715fd33c0c5acae.jp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6000" t="3094" r="36222" b="2821"/>
            <a:stretch>
              <a:fillRect/>
            </a:stretch>
          </p:blipFill>
          <p:spPr>
            <a:xfrm>
              <a:off x="5118357" y="2302934"/>
              <a:ext cx="769138" cy="2116666"/>
            </a:xfrm>
            <a:prstGeom prst="rect">
              <a:avLst/>
            </a:prstGeom>
          </p:spPr>
        </p:pic>
        <p:pic>
          <p:nvPicPr>
            <p:cNvPr id="25" name="Рисунок 24" descr="pngtree-blue-table-lamp-decoration-illustration-image_1381631.jpg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</a:blip>
            <a:srcRect l="20278" t="5139" r="21944"/>
            <a:stretch>
              <a:fillRect/>
            </a:stretch>
          </p:blipFill>
          <p:spPr>
            <a:xfrm>
              <a:off x="7061200" y="2336800"/>
              <a:ext cx="1202266" cy="1973914"/>
            </a:xfrm>
            <a:prstGeom prst="rect">
              <a:avLst/>
            </a:prstGeom>
          </p:spPr>
        </p:pic>
        <p:pic>
          <p:nvPicPr>
            <p:cNvPr id="26" name="Picture 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8246517" y="2633356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7" name="Picture 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8483585" y="2616422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8" name="Picture 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10498682" y="2734957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30" name="TextBox 29"/>
          <p:cNvSpPr txBox="1"/>
          <p:nvPr/>
        </p:nvSpPr>
        <p:spPr>
          <a:xfrm>
            <a:off x="3805721" y="300503"/>
            <a:ext cx="3814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What’s this?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39492083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Управляющая кнопка: домой 11">
            <a:hlinkClick r:id="rId3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8" name="Группа 27"/>
          <p:cNvGrpSpPr/>
          <p:nvPr/>
        </p:nvGrpSpPr>
        <p:grpSpPr>
          <a:xfrm>
            <a:off x="1351026" y="2336800"/>
            <a:ext cx="9844643" cy="2089168"/>
            <a:chOff x="1351026" y="2336800"/>
            <a:chExt cx="9844643" cy="2089168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1351026" y="2336800"/>
              <a:ext cx="9844643" cy="2089168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002060"/>
                </a:solidFill>
              </a:endParaRPr>
            </a:p>
          </p:txBody>
        </p:sp>
        <p:pic>
          <p:nvPicPr>
            <p:cNvPr id="14" name="Picture 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3962418" y="2633357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" name="Прямоугольник 16"/>
            <p:cNvSpPr/>
            <p:nvPr/>
          </p:nvSpPr>
          <p:spPr>
            <a:xfrm>
              <a:off x="5037011" y="2662536"/>
              <a:ext cx="1431802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96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</a:rPr>
                <a:t>10</a:t>
              </a:r>
              <a:endParaRPr lang="ru-RU" sz="96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157429" y="2967335"/>
              <a:ext cx="104067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dirty="0" err="1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</a:rPr>
                <a:t>i</a:t>
              </a:r>
              <a:r>
                <a:rPr lang="en-US" sz="54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</a:rPr>
                <a:t>=a</a:t>
              </a:r>
              <a:endParaRPr lang="ru-RU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endParaRPr>
            </a:p>
          </p:txBody>
        </p:sp>
        <p:pic>
          <p:nvPicPr>
            <p:cNvPr id="24" name="Picture 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6316138" y="2819624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3010" name="Picture 2" descr="https://mdou77.edu.yar.ru/detskijjbassejjnvzroslejjka-2b3239b3e1f9888d43ef078503a4bd1b_w300_h200.png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t="18667" b="29778"/>
            <a:stretch>
              <a:fillRect/>
            </a:stretch>
          </p:blipFill>
          <p:spPr bwMode="auto">
            <a:xfrm>
              <a:off x="1442508" y="2810933"/>
              <a:ext cx="1905000" cy="982134"/>
            </a:xfrm>
            <a:prstGeom prst="rect">
              <a:avLst/>
            </a:prstGeom>
            <a:noFill/>
          </p:spPr>
        </p:pic>
        <p:pic>
          <p:nvPicPr>
            <p:cNvPr id="25" name="Picture 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1354682" y="2548690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6" name="Прямоугольник 25"/>
            <p:cNvSpPr/>
            <p:nvPr/>
          </p:nvSpPr>
          <p:spPr>
            <a:xfrm>
              <a:off x="7441544" y="2459335"/>
              <a:ext cx="622286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96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</a:rPr>
                <a:t>r</a:t>
              </a:r>
              <a:endParaRPr lang="ru-RU" sz="96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5213446" y="5707038"/>
            <a:ext cx="2237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water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05721" y="300503"/>
            <a:ext cx="3814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What’s this?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12424857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1" grpId="0" animBg="1"/>
      <p:bldP spid="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5" y="5707038"/>
            <a:ext cx="3320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potato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Управляющая кнопка: домой 11">
            <a:hlinkClick r:id="rId3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4" name="Группа 43"/>
          <p:cNvGrpSpPr/>
          <p:nvPr/>
        </p:nvGrpSpPr>
        <p:grpSpPr>
          <a:xfrm>
            <a:off x="1351026" y="2336800"/>
            <a:ext cx="9844643" cy="2089168"/>
            <a:chOff x="1351026" y="2336800"/>
            <a:chExt cx="9844643" cy="2089168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1351026" y="2336800"/>
              <a:ext cx="9844643" cy="2089168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8965551" y="2611736"/>
              <a:ext cx="846707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96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</a:rPr>
                <a:t>o</a:t>
              </a:r>
              <a:endParaRPr lang="ru-RU" sz="96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endParaRPr>
            </a:p>
          </p:txBody>
        </p:sp>
        <p:pic>
          <p:nvPicPr>
            <p:cNvPr id="38" name="Рисунок 37" descr="1647331283_42-kartinkin-net-p-kot-kartinki-risunki-47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72114" y="2421098"/>
              <a:ext cx="2070286" cy="1930767"/>
            </a:xfrm>
            <a:prstGeom prst="rect">
              <a:avLst/>
            </a:prstGeom>
          </p:spPr>
        </p:pic>
        <p:pic>
          <p:nvPicPr>
            <p:cNvPr id="39" name="Picture 6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6925749" y="2667224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0" name="Рисунок 39" descr="1642330776_4-papik-pro-p-noga-klipart-4.jp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087156" y="2540000"/>
              <a:ext cx="2415241" cy="1710796"/>
            </a:xfrm>
            <a:prstGeom prst="rect">
              <a:avLst/>
            </a:prstGeom>
          </p:spPr>
        </p:pic>
        <p:sp>
          <p:nvSpPr>
            <p:cNvPr id="41" name="Прямоугольник 40"/>
            <p:cNvSpPr/>
            <p:nvPr/>
          </p:nvSpPr>
          <p:spPr>
            <a:xfrm>
              <a:off x="3259019" y="2628669"/>
              <a:ext cx="845104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96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</a:rPr>
                <a:t>p</a:t>
              </a:r>
              <a:endParaRPr lang="ru-RU" sz="96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endParaRPr>
            </a:p>
          </p:txBody>
        </p:sp>
        <p:pic>
          <p:nvPicPr>
            <p:cNvPr id="42" name="Picture 6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4334948" y="2582558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3" name="Picture 6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4588949" y="2616424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45" name="TextBox 44"/>
          <p:cNvSpPr txBox="1"/>
          <p:nvPr/>
        </p:nvSpPr>
        <p:spPr>
          <a:xfrm>
            <a:off x="3805721" y="300503"/>
            <a:ext cx="3814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What’s this?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39492083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5" y="5707038"/>
            <a:ext cx="3320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lemonade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Управляющая кнопка: домой 11">
            <a:hlinkClick r:id="rId3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4" name="Группа 33"/>
          <p:cNvGrpSpPr/>
          <p:nvPr/>
        </p:nvGrpSpPr>
        <p:grpSpPr>
          <a:xfrm>
            <a:off x="1351026" y="2336800"/>
            <a:ext cx="9844643" cy="2097087"/>
            <a:chOff x="1351026" y="2336800"/>
            <a:chExt cx="9844643" cy="2097087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1351026" y="2336800"/>
              <a:ext cx="9844643" cy="2089168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002060"/>
                </a:solidFill>
              </a:endParaRPr>
            </a:p>
          </p:txBody>
        </p:sp>
        <p:pic>
          <p:nvPicPr>
            <p:cNvPr id="20" name="Picture 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3539083" y="2599490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4" name="Прямоугольник 23"/>
            <p:cNvSpPr/>
            <p:nvPr/>
          </p:nvSpPr>
          <p:spPr>
            <a:xfrm>
              <a:off x="7069021" y="2560936"/>
              <a:ext cx="792204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96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</a:rPr>
                <a:t>a</a:t>
              </a:r>
              <a:endParaRPr lang="ru-RU" sz="96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055829" y="2967335"/>
              <a:ext cx="121860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</a:rPr>
                <a:t>a=e</a:t>
              </a:r>
              <a:endParaRPr lang="ru-RU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endParaRPr>
            </a:p>
          </p:txBody>
        </p:sp>
        <p:pic>
          <p:nvPicPr>
            <p:cNvPr id="28" name="Picture 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10566414" y="2497891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3" name="Рисунок 32" descr="pngtree-blue-table-lamp-decoration-illustration-image_1381631.jpg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</a:blip>
            <a:srcRect l="20278" t="5139" r="21944"/>
            <a:stretch>
              <a:fillRect/>
            </a:stretch>
          </p:blipFill>
          <p:spPr>
            <a:xfrm>
              <a:off x="1828800" y="2404532"/>
              <a:ext cx="1202266" cy="1973914"/>
            </a:xfrm>
            <a:prstGeom prst="rect">
              <a:avLst/>
            </a:prstGeom>
          </p:spPr>
        </p:pic>
        <p:pic>
          <p:nvPicPr>
            <p:cNvPr id="23" name="Рисунок 22" descr="1638309229_23759_url.jpe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707467" y="2434834"/>
              <a:ext cx="2172229" cy="1999053"/>
            </a:xfrm>
            <a:prstGeom prst="rect">
              <a:avLst/>
            </a:prstGeom>
          </p:spPr>
        </p:pic>
        <p:pic>
          <p:nvPicPr>
            <p:cNvPr id="30" name="Picture 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10329342" y="2497895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2" name="Рисунок 31" descr="aef37a140fc2293522896eadb286d19e.jpg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</a:blip>
            <a:srcRect t="23704" b="24691"/>
            <a:stretch>
              <a:fillRect/>
            </a:stretch>
          </p:blipFill>
          <p:spPr>
            <a:xfrm>
              <a:off x="7803712" y="2861734"/>
              <a:ext cx="2821953" cy="1456267"/>
            </a:xfrm>
            <a:prstGeom prst="rect">
              <a:avLst/>
            </a:prstGeom>
          </p:spPr>
        </p:pic>
      </p:grpSp>
      <p:sp>
        <p:nvSpPr>
          <p:cNvPr id="35" name="TextBox 34"/>
          <p:cNvSpPr txBox="1"/>
          <p:nvPr/>
        </p:nvSpPr>
        <p:spPr>
          <a:xfrm>
            <a:off x="3805721" y="300503"/>
            <a:ext cx="3814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What’s this?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39492083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5" y="5707038"/>
            <a:ext cx="3320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chicken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Управляющая кнопка: домой 11">
            <a:hlinkClick r:id="rId3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6" name="Группа 25"/>
          <p:cNvGrpSpPr/>
          <p:nvPr/>
        </p:nvGrpSpPr>
        <p:grpSpPr>
          <a:xfrm>
            <a:off x="1367959" y="2286000"/>
            <a:ext cx="9844643" cy="2141673"/>
            <a:chOff x="1351026" y="2286000"/>
            <a:chExt cx="9844643" cy="2141673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1351026" y="2336800"/>
              <a:ext cx="9844643" cy="2089168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002060"/>
                </a:solidFill>
              </a:endParaRPr>
            </a:p>
          </p:txBody>
        </p:sp>
        <p:pic>
          <p:nvPicPr>
            <p:cNvPr id="20" name="Picture 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3217356" y="2599490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4" name="Прямоугольник 23"/>
            <p:cNvSpPr/>
            <p:nvPr/>
          </p:nvSpPr>
          <p:spPr>
            <a:xfrm>
              <a:off x="4325829" y="2476270"/>
              <a:ext cx="487634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9600" b="1" cap="none" spc="0" dirty="0" err="1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</a:rPr>
                <a:t>i</a:t>
              </a:r>
              <a:endParaRPr lang="ru-RU" sz="96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endParaRPr>
            </a:p>
          </p:txBody>
        </p:sp>
        <p:pic>
          <p:nvPicPr>
            <p:cNvPr id="28" name="Picture 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8822292" y="2480957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6" name="Рисунок 15" descr="ruchki4.jpg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076956" y="2286000"/>
              <a:ext cx="1421721" cy="2128519"/>
            </a:xfrm>
            <a:prstGeom prst="rect">
              <a:avLst/>
            </a:prstGeom>
          </p:spPr>
        </p:pic>
        <p:pic>
          <p:nvPicPr>
            <p:cNvPr id="18" name="Рисунок 17" descr="13-138011_ketchup-clipart-splat-paint-splatter-clipart-black-and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34677" y="2641601"/>
              <a:ext cx="1997752" cy="1498314"/>
            </a:xfrm>
            <a:prstGeom prst="rect">
              <a:avLst/>
            </a:prstGeom>
          </p:spPr>
        </p:pic>
        <p:pic>
          <p:nvPicPr>
            <p:cNvPr id="19" name="Рисунок 18" descr="TB2aOE3XNPI8KJjSspfXXcCFXXa_!!194717539.jpg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9304" t="8861" r="26266" b="4430"/>
            <a:stretch>
              <a:fillRect/>
            </a:stretch>
          </p:blipFill>
          <p:spPr>
            <a:xfrm>
              <a:off x="1913475" y="2404534"/>
              <a:ext cx="1270000" cy="2023139"/>
            </a:xfrm>
            <a:prstGeom prst="rect">
              <a:avLst/>
            </a:prstGeom>
          </p:spPr>
        </p:pic>
        <p:pic>
          <p:nvPicPr>
            <p:cNvPr id="21" name="Picture 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5334024" y="2650291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2" name="Picture 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5113890" y="2650292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5" name="Picture 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633" t="33740" r="50581" b="63295"/>
            <a:stretch>
              <a:fillRect/>
            </a:stretch>
          </p:blipFill>
          <p:spPr bwMode="auto">
            <a:xfrm>
              <a:off x="3488290" y="2599490"/>
              <a:ext cx="389467" cy="43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7" name="TextBox 26"/>
          <p:cNvSpPr txBox="1"/>
          <p:nvPr/>
        </p:nvSpPr>
        <p:spPr>
          <a:xfrm>
            <a:off x="3805721" y="300503"/>
            <a:ext cx="3814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What’s this?</a:t>
            </a:r>
            <a:endParaRPr lang="ru-RU" sz="4800" b="1" dirty="0"/>
          </a:p>
        </p:txBody>
      </p:sp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633" t="33740" r="50581" b="63295"/>
          <a:stretch>
            <a:fillRect/>
          </a:stretch>
        </p:blipFill>
        <p:spPr bwMode="auto">
          <a:xfrm>
            <a:off x="5571092" y="2633357"/>
            <a:ext cx="389467" cy="431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9492083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743958" y="1219201"/>
            <a:ext cx="6878472" cy="42164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It has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5" y="5707038"/>
            <a:ext cx="47357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spider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60891" y="1236134"/>
            <a:ext cx="6878472" cy="4216400"/>
          </a:xfrm>
          <a:prstGeom prst="rect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It has got 8 legs, but it hasn’t got a tail. It can be black, brown, yellow, red. It can crawl, but it can’t swim.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Управляющая кнопка: домой 11">
            <a:hlinkClick r:id="rId4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805721" y="300503"/>
            <a:ext cx="3814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Who’s this?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10416996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743958" y="1219201"/>
            <a:ext cx="6878472" cy="42164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5" y="5707038"/>
            <a:ext cx="47357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parrot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60891" y="1236134"/>
            <a:ext cx="6878472" cy="4216400"/>
          </a:xfrm>
          <a:prstGeom prst="rect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It has got a long tail, but it hasn’t got any teeth. It can be blue, brown, yellow, red, green. It can fly, but it can’t swim. It can talk too.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Управляющая кнопка: домой 11">
            <a:hlinkClick r:id="rId4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805721" y="300503"/>
            <a:ext cx="3814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Who’s this?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10416996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743958" y="1219201"/>
            <a:ext cx="6878472" cy="42164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5" y="5707038"/>
            <a:ext cx="47357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seahorse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44031" y="1185334"/>
            <a:ext cx="6878472" cy="4216400"/>
          </a:xfrm>
          <a:prstGeom prst="rect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It has got a long tail, but it hasn’t got legs. It looks like a horse. But it can’t run, it can swim.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Управляющая кнопка: домой 11">
            <a:hlinkClick r:id="rId4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805721" y="300503"/>
            <a:ext cx="3814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Who’s this?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10416996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743958" y="1219201"/>
            <a:ext cx="6878472" cy="42164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6" y="5707038"/>
            <a:ext cx="298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crocodile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10092" y="1236134"/>
            <a:ext cx="6878472" cy="4216400"/>
          </a:xfrm>
          <a:prstGeom prst="rect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It has got a long tail, short legs. It has got a lot of teeth. It is green. It can swim, it can’t jump.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Управляющая кнопка: домой 11">
            <a:hlinkClick r:id="rId4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805721" y="300503"/>
            <a:ext cx="3814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Who’s this?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10416996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693158" y="1219201"/>
            <a:ext cx="6878472" cy="42164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5" y="5707038"/>
            <a:ext cx="47357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tortoise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93165" y="1202267"/>
            <a:ext cx="6878472" cy="4216400"/>
          </a:xfrm>
          <a:prstGeom prst="rect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 have four legs and a tail.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 have no teeth.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 can swim and walk.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 carry my house around with me.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Управляющая кнопка: домой 11">
            <a:hlinkClick r:id="rId4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805721" y="300503"/>
            <a:ext cx="3814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Who’s this?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10416996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743958" y="1219201"/>
            <a:ext cx="6878472" cy="42164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5" y="5707038"/>
            <a:ext cx="47357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elephant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43958" y="1236134"/>
            <a:ext cx="6878472" cy="4216400"/>
          </a:xfrm>
          <a:prstGeom prst="rect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It has a long nose, big ears and a long tail. It is big. It is grey. It can walk and run.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Управляющая кнопка: домой 11">
            <a:hlinkClick r:id="rId4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805721" y="300503"/>
            <a:ext cx="3814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Who’s this?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10416996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743958" y="1219201"/>
            <a:ext cx="6878472" cy="42164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5" y="5707038"/>
            <a:ext cx="47357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bird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60891" y="1236134"/>
            <a:ext cx="6878472" cy="4216400"/>
          </a:xfrm>
          <a:prstGeom prst="rect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It has got 2 legs, a tail and 2 wings. It can be black, brown, yellow, red. It can fly and jump, but it can’t swim.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Управляющая кнопка: домой 11">
            <a:hlinkClick r:id="rId4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805721" y="300503"/>
            <a:ext cx="3814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Who’s this?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10416996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743958" y="1219201"/>
            <a:ext cx="6878472" cy="42164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5" y="5707038"/>
            <a:ext cx="47357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cow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43920" y="1236134"/>
            <a:ext cx="6878472" cy="4216400"/>
          </a:xfrm>
          <a:prstGeom prst="rect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It has got a fat body, a big mouth, small ears, a long tail. It can walk and run, but it can’t crawl. It gives us milk.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Управляющая кнопка: домой 11">
            <a:hlinkClick r:id="rId4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805721" y="300503"/>
            <a:ext cx="3814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Who’s this?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10416996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45558" y="1999494"/>
            <a:ext cx="6878472" cy="3084394"/>
          </a:xfrm>
          <a:prstGeom prst="rect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Anna … in the garden.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/>
              <a:t>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5" y="5707038"/>
            <a:ext cx="14921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is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28489" y="1999494"/>
            <a:ext cx="6878472" cy="3084394"/>
          </a:xfrm>
          <a:prstGeom prst="rect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Anna </a:t>
            </a:r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in the garden.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/>
              <a:t>	</a:t>
            </a: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Управляющая кнопка: домой 10">
            <a:hlinkClick r:id="rId3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805721" y="300503"/>
            <a:ext cx="2764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am/is/are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38069603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45558" y="1999494"/>
            <a:ext cx="6878472" cy="3084394"/>
          </a:xfrm>
          <a:prstGeom prst="rect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We ....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at school now.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5" y="5707038"/>
            <a:ext cx="47357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are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45697" y="1999494"/>
            <a:ext cx="6878472" cy="3084394"/>
          </a:xfrm>
          <a:prstGeom prst="rect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We </a:t>
            </a:r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at school now.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Управляющая кнопка: домой 10">
            <a:hlinkClick r:id="rId3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805721" y="300503"/>
            <a:ext cx="2764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am/is/are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3256051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45558" y="1999494"/>
            <a:ext cx="6878472" cy="3084394"/>
          </a:xfrm>
          <a:prstGeom prst="rect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I … in the bedroom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5" y="5707038"/>
            <a:ext cx="47357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am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45558" y="1999494"/>
            <a:ext cx="6878472" cy="3084394"/>
          </a:xfrm>
          <a:prstGeom prst="rect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     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in the bedroom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Управляющая кнопка: домой 10">
            <a:hlinkClick r:id="rId3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805721" y="300503"/>
            <a:ext cx="2764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am/is/are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39177985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45558" y="1999494"/>
            <a:ext cx="6878472" cy="3084394"/>
          </a:xfrm>
          <a:prstGeom prst="rect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My friends … in the garden.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5" y="5707038"/>
            <a:ext cx="47357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are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28625" y="1999494"/>
            <a:ext cx="6878472" cy="3084394"/>
          </a:xfrm>
          <a:prstGeom prst="rect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My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friends </a:t>
            </a:r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endParaRPr lang="en-US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in the garden.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Управляющая кнопка: домой 10">
            <a:hlinkClick r:id="rId3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805721" y="300503"/>
            <a:ext cx="2764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am/is/are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28699905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45558" y="1999494"/>
            <a:ext cx="6878472" cy="3084394"/>
          </a:xfrm>
          <a:prstGeom prst="rect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She …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at home now.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6" y="5707038"/>
            <a:ext cx="18308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is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11692" y="1999494"/>
            <a:ext cx="6878472" cy="3084394"/>
          </a:xfrm>
          <a:prstGeom prst="rect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She </a:t>
            </a:r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at home now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Управляющая кнопка: домой 10">
            <a:hlinkClick r:id="rId3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805721" y="300503"/>
            <a:ext cx="2764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am/is/are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4920167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62492" y="2016427"/>
            <a:ext cx="6878472" cy="3084394"/>
          </a:xfrm>
          <a:prstGeom prst="rect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… you good at school?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6" y="5707038"/>
            <a:ext cx="1542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are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62491" y="2017788"/>
            <a:ext cx="6878472" cy="3084394"/>
          </a:xfrm>
          <a:prstGeom prst="rect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de-DE" sz="4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de-DE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4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good</a:t>
            </a:r>
            <a:r>
              <a:rPr lang="de-DE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4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de-DE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4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school</a:t>
            </a:r>
            <a:r>
              <a:rPr lang="de-DE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Управляющая кнопка: домой 10">
            <a:hlinkClick r:id="rId3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805721" y="300503"/>
            <a:ext cx="2764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am/is/are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10563081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45558" y="1999494"/>
            <a:ext cx="6878472" cy="3084394"/>
          </a:xfrm>
          <a:prstGeom prst="rect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There … a table in the kitchen.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5" y="5707038"/>
            <a:ext cx="11365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is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62491" y="1999494"/>
            <a:ext cx="6878472" cy="3084394"/>
          </a:xfrm>
          <a:prstGeom prst="rect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There  </a:t>
            </a:r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a table in the kitchen.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Управляющая кнопка: домой 10">
            <a:hlinkClick r:id="rId3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805721" y="300503"/>
            <a:ext cx="2764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am/is/are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6631234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45558" y="1999494"/>
            <a:ext cx="6878472" cy="3084394"/>
          </a:xfrm>
          <a:prstGeom prst="rect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There  … four chairs at the table.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072" y="5707039"/>
            <a:ext cx="151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ОТВЕТ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13446" y="5707038"/>
            <a:ext cx="899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are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62491" y="1999494"/>
            <a:ext cx="6878472" cy="3084394"/>
          </a:xfrm>
          <a:prstGeom prst="rect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There  </a:t>
            </a:r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four chairs at the table.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9480550" y="331787"/>
            <a:ext cx="2519363" cy="360363"/>
          </a:xfrm>
          <a:prstGeom prst="flowChartAlternateProcess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Управляющая кнопка: домой 10">
            <a:hlinkClick r:id="rId3" action="ppaction://hlinksldjump" highlightClick="1"/>
          </p:cNvPr>
          <p:cNvSpPr/>
          <p:nvPr/>
        </p:nvSpPr>
        <p:spPr>
          <a:xfrm>
            <a:off x="114257" y="6208013"/>
            <a:ext cx="515815" cy="566186"/>
          </a:xfrm>
          <a:prstGeom prst="actionButtonHome">
            <a:avLst/>
          </a:prstGeom>
          <a:solidFill>
            <a:srgbClr val="5ABA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805721" y="300503"/>
            <a:ext cx="2764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am/is/are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6631234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44533" y="0"/>
            <a:ext cx="15408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Ссылки: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44939" y="470761"/>
            <a:ext cx="114808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Шаблон игры «Своя игра» </a:t>
            </a:r>
            <a:r>
              <a:rPr lang="ru-RU" dirty="0" err="1"/>
              <a:t>Аствацатурова</a:t>
            </a:r>
            <a:r>
              <a:rPr lang="ru-RU" dirty="0"/>
              <a:t>  Г.О. , </a:t>
            </a:r>
            <a:r>
              <a:rPr lang="de-DE" dirty="0" smtClean="0">
                <a:hlinkClick r:id="rId2"/>
              </a:rPr>
              <a:t>http://didaktor.ru/kak-polzovatsya-shablonom-viktoriny-svoya-igra/</a:t>
            </a: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Шаблон презентации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Пасечник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Елены  Аркадьевны,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учитель истории,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МБОУ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«СОШ№6» г.Братска Иркутской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обл</a:t>
            </a:r>
            <a:endParaRPr lang="ru-RU" dirty="0"/>
          </a:p>
          <a:p>
            <a:r>
              <a:rPr lang="ru-RU" u="sng" dirty="0">
                <a:hlinkClick r:id="rId3"/>
              </a:rPr>
              <a:t>https://</a:t>
            </a:r>
            <a:r>
              <a:rPr lang="ru-RU" u="sng" dirty="0" smtClean="0">
                <a:hlinkClick r:id="rId3"/>
              </a:rPr>
              <a:t>easyen.ru/load/shablony_prezentacij/istorija_obshhestvoznanie/anglija/516-1-0-42220</a:t>
            </a:r>
            <a:r>
              <a:rPr lang="en-US" u="sng" dirty="0" smtClean="0"/>
              <a:t> </a:t>
            </a:r>
            <a:r>
              <a:rPr lang="ru-RU" u="sng" dirty="0" smtClean="0">
                <a:hlinkClick r:id="rId4"/>
              </a:rPr>
              <a:t>https://media.baamboozle.com/uploads/images/157688/1606652298_39910</a:t>
            </a:r>
            <a:r>
              <a:rPr lang="ru-RU" dirty="0" smtClean="0"/>
              <a:t> машина</a:t>
            </a:r>
          </a:p>
          <a:p>
            <a:r>
              <a:rPr lang="ru-RU" u="sng" dirty="0" smtClean="0">
                <a:hlinkClick r:id="rId5"/>
              </a:rPr>
              <a:t>https://gas-kvas.com/uploads/posts/2023-01/1673553005_gas-kvas-com-p-detskii-risunok-tsvetok-roza-1.jpg</a:t>
            </a:r>
            <a:r>
              <a:rPr lang="ru-RU" dirty="0" smtClean="0"/>
              <a:t> роза</a:t>
            </a:r>
          </a:p>
          <a:p>
            <a:r>
              <a:rPr lang="ru-RU" u="sng" dirty="0" smtClean="0">
                <a:hlinkClick r:id="rId6"/>
              </a:rPr>
              <a:t>https://gd3.alicdn.com/imgextra/i3/194717539/TB2aOE3XNPI8KJjSspfXXcCFXXa_!!194717539.jpg</a:t>
            </a:r>
            <a:r>
              <a:rPr lang="ru-RU" u="sng" dirty="0" smtClean="0"/>
              <a:t> </a:t>
            </a:r>
            <a:r>
              <a:rPr lang="ru-RU" dirty="0" smtClean="0"/>
              <a:t>стул</a:t>
            </a:r>
          </a:p>
          <a:p>
            <a:r>
              <a:rPr lang="ru-RU" u="sng" dirty="0" smtClean="0">
                <a:hlinkClick r:id="rId7"/>
              </a:rPr>
              <a:t>https://assets.ldscdn.org/74/4c/744c338e203f5d4255940623aad5ea91ecdf9bc4/pair_of_feet.jpeg</a:t>
            </a:r>
            <a:r>
              <a:rPr lang="ru-RU" u="sng" dirty="0" smtClean="0"/>
              <a:t> </a:t>
            </a:r>
            <a:r>
              <a:rPr lang="ru-RU" dirty="0" smtClean="0"/>
              <a:t>ноги</a:t>
            </a:r>
          </a:p>
          <a:p>
            <a:r>
              <a:rPr lang="ru-RU" u="sng" dirty="0" smtClean="0">
                <a:hlinkClick r:id="rId8"/>
              </a:rPr>
              <a:t>https://kartinkin.net/uploads/posts/2022-03/1647331283_42-kartinkin-net-p-kot-kartinki-risunki-47.jpg</a:t>
            </a:r>
            <a:r>
              <a:rPr lang="ru-RU" u="sng" dirty="0" smtClean="0"/>
              <a:t> </a:t>
            </a:r>
            <a:r>
              <a:rPr lang="ru-RU" dirty="0" smtClean="0"/>
              <a:t>кошка</a:t>
            </a:r>
          </a:p>
          <a:p>
            <a:r>
              <a:rPr lang="ru-RU" u="sng" dirty="0" smtClean="0">
                <a:hlinkClick r:id="rId9"/>
              </a:rPr>
              <a:t>https://www.itsfresh.ru/upload/iblock/3c9/3c92beb618dde76a5715fd33c0c5acae.jpg</a:t>
            </a:r>
            <a:r>
              <a:rPr lang="ru-RU" dirty="0" smtClean="0"/>
              <a:t> кока</a:t>
            </a:r>
          </a:p>
          <a:p>
            <a:r>
              <a:rPr lang="ru-RU" u="sng" dirty="0" smtClean="0">
                <a:hlinkClick r:id="rId10"/>
              </a:rPr>
              <a:t>https://png.pngtree.com/element_our/20190602/ourlarge/pngtree-blue-table-lamp-decoration-illustration-image_1381631.jpg</a:t>
            </a:r>
            <a:r>
              <a:rPr lang="ru-RU" dirty="0" smtClean="0"/>
              <a:t>  лампа</a:t>
            </a:r>
          </a:p>
          <a:p>
            <a:r>
              <a:rPr lang="ru-RU" u="sng" dirty="0" smtClean="0">
                <a:hlinkClick r:id="rId11"/>
              </a:rPr>
              <a:t>https://media.baamboozle.com/uploads/images/11732/1638309229_23759_url.jpeg</a:t>
            </a:r>
            <a:r>
              <a:rPr lang="ru-RU" dirty="0" smtClean="0"/>
              <a:t> мяч на столе</a:t>
            </a:r>
          </a:p>
          <a:p>
            <a:r>
              <a:rPr lang="ru-RU" u="sng" dirty="0" smtClean="0">
                <a:hlinkClick r:id="rId12"/>
              </a:rPr>
              <a:t>https://i.pinimg.com/originals/ae/f3/7a/aef37a140fc2293522896eadb286d19e.jpg</a:t>
            </a:r>
            <a:r>
              <a:rPr lang="ru-RU" dirty="0" smtClean="0"/>
              <a:t> письменный стол</a:t>
            </a:r>
          </a:p>
          <a:p>
            <a:r>
              <a:rPr lang="ru-RU" u="sng" dirty="0" smtClean="0">
                <a:hlinkClick r:id="rId13"/>
              </a:rPr>
              <a:t>https://papik.pro/uploads/posts/2022-01/thumbs/1642330776_4-papik-pro-p-noga-klipart-4.jpg</a:t>
            </a:r>
            <a:r>
              <a:rPr lang="ru-RU" u="sng" dirty="0" smtClean="0"/>
              <a:t> </a:t>
            </a:r>
            <a:r>
              <a:rPr lang="ru-RU" dirty="0" smtClean="0"/>
              <a:t>ступня</a:t>
            </a:r>
            <a:endParaRPr lang="ru-RU" u="sng" dirty="0" smtClean="0"/>
          </a:p>
          <a:p>
            <a:r>
              <a:rPr lang="ru-RU" u="sng" dirty="0" smtClean="0">
                <a:hlinkClick r:id="rId14"/>
              </a:rPr>
              <a:t>https://pickimage.ru/wp-content/uploads/images/detskie/handles/ruchki4.jpg</a:t>
            </a:r>
            <a:r>
              <a:rPr lang="ru-RU" dirty="0" smtClean="0"/>
              <a:t> ручка</a:t>
            </a:r>
          </a:p>
          <a:p>
            <a:r>
              <a:rPr lang="ru-RU" u="sng" dirty="0" smtClean="0">
                <a:hlinkClick r:id="rId15"/>
              </a:rPr>
              <a:t>https://www.pinclipart.com/picdir/big/13-138011_ketchup-clipart-splat-paint-splatter-clipart-black-and.png</a:t>
            </a:r>
            <a:r>
              <a:rPr lang="ru-RU" dirty="0" smtClean="0"/>
              <a:t> чёрный</a:t>
            </a:r>
          </a:p>
          <a:p>
            <a:r>
              <a:rPr lang="ru-RU" u="sng" dirty="0" smtClean="0">
                <a:hlinkClick r:id="rId16"/>
              </a:rPr>
              <a:t>https://botana.biz/prepod/_bloks/pic/jw5c2tb-002.jpg</a:t>
            </a:r>
            <a:r>
              <a:rPr lang="ru-RU" dirty="0" smtClean="0"/>
              <a:t> карандаш</a:t>
            </a:r>
          </a:p>
          <a:p>
            <a:r>
              <a:rPr lang="ru-RU" u="sng" dirty="0" smtClean="0">
                <a:hlinkClick r:id="rId17"/>
              </a:rPr>
              <a:t>https://good-books.ru/image/cache/catalog/5/6/1814-1-800x800.jpg</a:t>
            </a:r>
            <a:r>
              <a:rPr lang="ru-RU" dirty="0" smtClean="0"/>
              <a:t> книга</a:t>
            </a:r>
          </a:p>
          <a:p>
            <a:r>
              <a:rPr lang="de-DE" u="sng" dirty="0" smtClean="0">
                <a:hlinkClick r:id="rId18"/>
              </a:rPr>
              <a:t>https://manera.by/media/img/catalog/hd/yeipxynhr7yg__10.jpg.jpg</a:t>
            </a:r>
            <a:r>
              <a:rPr lang="ru-RU" u="sng" dirty="0" smtClean="0">
                <a:hlinkClick r:id="rId18"/>
              </a:rPr>
              <a:t> </a:t>
            </a:r>
            <a:r>
              <a:rPr lang="ru-RU" dirty="0" smtClean="0"/>
              <a:t>ластик</a:t>
            </a:r>
            <a:r>
              <a:rPr lang="ru-RU" u="sng" dirty="0" smtClean="0">
                <a:hlinkClick r:id="rId18"/>
              </a:rPr>
              <a:t>  </a:t>
            </a:r>
          </a:p>
          <a:p>
            <a:r>
              <a:rPr lang="ru-RU" u="sng" dirty="0" smtClean="0">
                <a:hlinkClick r:id="rId18"/>
              </a:rPr>
              <a:t>https://i.ytimg.com/vi/yoPIjwXe_h0/maxresdefault.jpg</a:t>
            </a:r>
            <a:r>
              <a:rPr lang="ru-RU" dirty="0" smtClean="0"/>
              <a:t> крокодил</a:t>
            </a:r>
          </a:p>
          <a:p>
            <a:r>
              <a:rPr lang="ru-RU" u="sng" dirty="0" smtClean="0">
                <a:hlinkClick r:id="rId19"/>
              </a:rPr>
              <a:t>https://i.pinimg.com/736x/32/43/9e/32439e83e067b7a84df08219e99fdba8.jpg</a:t>
            </a:r>
            <a:r>
              <a:rPr lang="ru-RU" dirty="0" smtClean="0"/>
              <a:t> слон</a:t>
            </a:r>
          </a:p>
          <a:p>
            <a:r>
              <a:rPr lang="ru-RU" u="sng" dirty="0" smtClean="0">
                <a:hlinkClick r:id="rId20"/>
              </a:rPr>
              <a:t>https://img1.liveinternet.ru/images/attach/c/6/93/690/93690013_1244544552_70df9ce53616.jpg</a:t>
            </a:r>
            <a:r>
              <a:rPr lang="en-US" u="sng" dirty="0" smtClean="0"/>
              <a:t> </a:t>
            </a:r>
            <a:r>
              <a:rPr lang="ru-RU" dirty="0" smtClean="0"/>
              <a:t>птица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305671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44533" y="0"/>
            <a:ext cx="15408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Ссылки: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5867" y="478135"/>
            <a:ext cx="11176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>
                <a:hlinkClick r:id="rId2"/>
              </a:rPr>
              <a:t>https://p1.zoon.ru/preview/N3Ud4TBY_xrTyy9XdYqXCw/2400x1500x75/1/7/5/original_615770a756fc6f1d2e1fb14c_6268fcbb94c9e0.40724221.jpg</a:t>
            </a:r>
            <a:r>
              <a:rPr lang="ru-RU" dirty="0" smtClean="0"/>
              <a:t>   плавать</a:t>
            </a:r>
            <a:r>
              <a:rPr lang="de-DE" dirty="0" smtClean="0"/>
              <a:t> </a:t>
            </a:r>
            <a:endParaRPr lang="ru-RU" dirty="0" smtClean="0"/>
          </a:p>
          <a:p>
            <a:r>
              <a:rPr lang="de-DE" dirty="0" smtClean="0">
                <a:hlinkClick r:id="rId3"/>
              </a:rPr>
              <a:t>http://static.tildacdn.com/tild3238-3338-4561-a265-656361306565/3155_1501075241.jpg</a:t>
            </a:r>
            <a:r>
              <a:rPr lang="ru-RU" dirty="0" smtClean="0"/>
              <a:t>   молоко  </a:t>
            </a:r>
            <a:r>
              <a:rPr lang="de-DE" dirty="0" smtClean="0">
                <a:hlinkClick r:id="rId4"/>
              </a:rPr>
              <a:t>https://fs02.vseosvita.ua/0200ot2h-196c-940x686.png</a:t>
            </a:r>
            <a:r>
              <a:rPr lang="ru-RU" dirty="0" smtClean="0"/>
              <a:t>  попугай    </a:t>
            </a:r>
            <a:r>
              <a:rPr lang="de-DE" dirty="0" smtClean="0">
                <a:hlinkClick r:id="rId5"/>
              </a:rPr>
              <a:t>https://www.clipartmax.com/png/full/112-1121641_maría-josé-en-imagenes-de-caballito-de-mar-animados.png</a:t>
            </a:r>
            <a:r>
              <a:rPr lang="ru-RU" dirty="0" smtClean="0"/>
              <a:t>     морской конёк    </a:t>
            </a:r>
          </a:p>
          <a:p>
            <a:r>
              <a:rPr lang="ru-RU" dirty="0" smtClean="0"/>
              <a:t> </a:t>
            </a:r>
            <a:r>
              <a:rPr lang="de-DE" dirty="0" smtClean="0">
                <a:hlinkClick r:id="rId6"/>
              </a:rPr>
              <a:t>https://gas-kvas.com/uploads/posts/2023-01/1673458237_gas-kvas-com-p-cherepashka-risunok-detskii-5.jpg</a:t>
            </a:r>
            <a:endParaRPr lang="ru-RU" dirty="0" smtClean="0"/>
          </a:p>
          <a:p>
            <a:r>
              <a:rPr lang="ru-RU" dirty="0" smtClean="0"/>
              <a:t>Черепаха   </a:t>
            </a:r>
          </a:p>
          <a:p>
            <a:r>
              <a:rPr lang="ru-RU" dirty="0" smtClean="0"/>
              <a:t> </a:t>
            </a:r>
            <a:r>
              <a:rPr lang="de-DE" dirty="0" smtClean="0">
                <a:hlinkClick r:id="rId7"/>
              </a:rPr>
              <a:t>https://creazilla-store.fra1.digitaloceanspaces.com/cliparts/9101/cow-clipart-lg.png</a:t>
            </a:r>
            <a:r>
              <a:rPr lang="ru-RU" smtClean="0"/>
              <a:t>  корова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</a:t>
            </a:r>
          </a:p>
          <a:p>
            <a:r>
              <a:rPr lang="ru-RU" dirty="0" smtClean="0"/>
              <a:t>  </a:t>
            </a:r>
          </a:p>
          <a:p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igra"/>
  <p:tag name="ISPRING_RESOURCE_PATHS_HASH_2" val="eebe10aeb26d565cbbf8a6e96d71d311b10c6a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2417</TotalTime>
  <Words>1064</Words>
  <Application>Microsoft Office PowerPoint</Application>
  <PresentationFormat>Произвольный</PresentationFormat>
  <Paragraphs>463</Paragraphs>
  <Slides>44</Slides>
  <Notes>41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igra</dc:title>
  <dc:creator>Георгий Аствацатуров</dc:creator>
  <cp:lastModifiedBy>Uder</cp:lastModifiedBy>
  <cp:revision>112</cp:revision>
  <dcterms:created xsi:type="dcterms:W3CDTF">2017-08-05T04:53:38Z</dcterms:created>
  <dcterms:modified xsi:type="dcterms:W3CDTF">2023-04-09T13:41:21Z</dcterms:modified>
</cp:coreProperties>
</file>