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5"/>
  </p:handout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7" r:id="rId9"/>
    <p:sldId id="268" r:id="rId10"/>
    <p:sldId id="269" r:id="rId11"/>
    <p:sldId id="266" r:id="rId12"/>
    <p:sldId id="270" r:id="rId13"/>
    <p:sldId id="257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FF99CC"/>
    <a:srgbClr val="FFCCFF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69" autoAdjust="0"/>
    <p:restoredTop sz="94660"/>
  </p:normalViewPr>
  <p:slideViewPr>
    <p:cSldViewPr snapToGrid="0">
      <p:cViewPr>
        <p:scale>
          <a:sx n="100" d="100"/>
          <a:sy n="100" d="100"/>
        </p:scale>
        <p:origin x="-390" y="-4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6" d="100"/>
          <a:sy n="56" d="100"/>
        </p:scale>
        <p:origin x="189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525831-8B77-4231-8142-EB7927765A63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108CF-AE7F-4307-9241-3C85AD1339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25265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4EDC-2F6D-4694-9963-8DFE4639FBD3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7E691-B2F8-4F0A-98F1-6FD21BBB91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1908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4EDC-2F6D-4694-9963-8DFE4639FBD3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7E691-B2F8-4F0A-98F1-6FD21BBB91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2471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4EDC-2F6D-4694-9963-8DFE4639FBD3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7E691-B2F8-4F0A-98F1-6FD21BBB91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186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4EDC-2F6D-4694-9963-8DFE4639FBD3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7E691-B2F8-4F0A-98F1-6FD21BBB91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6345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4EDC-2F6D-4694-9963-8DFE4639FBD3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7E691-B2F8-4F0A-98F1-6FD21BBB91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5954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4EDC-2F6D-4694-9963-8DFE4639FBD3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7E691-B2F8-4F0A-98F1-6FD21BBB91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8208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4EDC-2F6D-4694-9963-8DFE4639FBD3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7E691-B2F8-4F0A-98F1-6FD21BBB91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6876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4EDC-2F6D-4694-9963-8DFE4639FBD3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7E691-B2F8-4F0A-98F1-6FD21BBB91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304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4EDC-2F6D-4694-9963-8DFE4639FBD3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7E691-B2F8-4F0A-98F1-6FD21BBB91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9829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4EDC-2F6D-4694-9963-8DFE4639FBD3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7E691-B2F8-4F0A-98F1-6FD21BBB91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005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4EDC-2F6D-4694-9963-8DFE4639FBD3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7E691-B2F8-4F0A-98F1-6FD21BBB91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8961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974EDC-2F6D-4694-9963-8DFE4639FBD3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67E691-B2F8-4F0A-98F1-6FD21BBB91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742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0.png"/><Relationship Id="rId18" Type="http://schemas.openxmlformats.org/officeDocument/2006/relationships/slide" Target="slide3.xml"/><Relationship Id="rId26" Type="http://schemas.openxmlformats.org/officeDocument/2006/relationships/image" Target="../media/image19.png"/><Relationship Id="rId3" Type="http://schemas.openxmlformats.org/officeDocument/2006/relationships/image" Target="../media/image3.png"/><Relationship Id="rId21" Type="http://schemas.openxmlformats.org/officeDocument/2006/relationships/slide" Target="slide4.xml"/><Relationship Id="rId34" Type="http://schemas.openxmlformats.org/officeDocument/2006/relationships/image" Target="../media/image25.png"/><Relationship Id="rId7" Type="http://schemas.openxmlformats.org/officeDocument/2006/relationships/image" Target="../media/image6.png"/><Relationship Id="rId12" Type="http://schemas.openxmlformats.org/officeDocument/2006/relationships/slide" Target="slide6.xml"/><Relationship Id="rId17" Type="http://schemas.openxmlformats.org/officeDocument/2006/relationships/image" Target="../media/image13.png"/><Relationship Id="rId25" Type="http://schemas.openxmlformats.org/officeDocument/2006/relationships/image" Target="../media/image18.png"/><Relationship Id="rId33" Type="http://schemas.openxmlformats.org/officeDocument/2006/relationships/image" Target="../media/image24.png"/><Relationship Id="rId2" Type="http://schemas.openxmlformats.org/officeDocument/2006/relationships/image" Target="../media/image2.jpeg"/><Relationship Id="rId16" Type="http://schemas.openxmlformats.org/officeDocument/2006/relationships/image" Target="../media/image12.png"/><Relationship Id="rId20" Type="http://schemas.openxmlformats.org/officeDocument/2006/relationships/image" Target="../media/image15.png"/><Relationship Id="rId29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slide" Target="slide10.xml"/><Relationship Id="rId11" Type="http://schemas.openxmlformats.org/officeDocument/2006/relationships/image" Target="../media/image9.png"/><Relationship Id="rId24" Type="http://schemas.openxmlformats.org/officeDocument/2006/relationships/slide" Target="slide5.xml"/><Relationship Id="rId32" Type="http://schemas.openxmlformats.org/officeDocument/2006/relationships/image" Target="../media/image23.png"/><Relationship Id="rId37" Type="http://schemas.openxmlformats.org/officeDocument/2006/relationships/image" Target="../media/image27.png"/><Relationship Id="rId5" Type="http://schemas.openxmlformats.org/officeDocument/2006/relationships/image" Target="../media/image5.png"/><Relationship Id="rId15" Type="http://schemas.openxmlformats.org/officeDocument/2006/relationships/slide" Target="slide7.xml"/><Relationship Id="rId23" Type="http://schemas.openxmlformats.org/officeDocument/2006/relationships/image" Target="../media/image17.png"/><Relationship Id="rId28" Type="http://schemas.openxmlformats.org/officeDocument/2006/relationships/image" Target="../media/image20.png"/><Relationship Id="rId36" Type="http://schemas.openxmlformats.org/officeDocument/2006/relationships/slide" Target="slide12.xml"/><Relationship Id="rId10" Type="http://schemas.openxmlformats.org/officeDocument/2006/relationships/image" Target="../media/image8.png"/><Relationship Id="rId19" Type="http://schemas.openxmlformats.org/officeDocument/2006/relationships/image" Target="../media/image14.png"/><Relationship Id="rId31" Type="http://schemas.openxmlformats.org/officeDocument/2006/relationships/slide" Target="slide11.xml"/><Relationship Id="rId4" Type="http://schemas.openxmlformats.org/officeDocument/2006/relationships/image" Target="../media/image4.png"/><Relationship Id="rId9" Type="http://schemas.openxmlformats.org/officeDocument/2006/relationships/slide" Target="slide9.xml"/><Relationship Id="rId14" Type="http://schemas.openxmlformats.org/officeDocument/2006/relationships/image" Target="../media/image11.png"/><Relationship Id="rId22" Type="http://schemas.openxmlformats.org/officeDocument/2006/relationships/image" Target="../media/image16.png"/><Relationship Id="rId27" Type="http://schemas.openxmlformats.org/officeDocument/2006/relationships/slide" Target="slide8.xml"/><Relationship Id="rId30" Type="http://schemas.openxmlformats.org/officeDocument/2006/relationships/image" Target="../media/image22.png"/><Relationship Id="rId35" Type="http://schemas.openxmlformats.org/officeDocument/2006/relationships/image" Target="../media/image2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hyperlink" Target="https://im0-tub-ru.yandex.net/i?id=29c688dc3cf538915a6117b3d0c19eed&amp;n=33&amp;h=215&amp;w=344" TargetMode="External"/><Relationship Id="rId7" Type="http://schemas.openxmlformats.org/officeDocument/2006/relationships/hyperlink" Target="http://sunveter.ru/uploads/posts/2015-08/thumbs/1439925890_bell20.pn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pngimg.com/uploads/notebook/notebook_PNG19226.png" TargetMode="External"/><Relationship Id="rId5" Type="http://schemas.openxmlformats.org/officeDocument/2006/relationships/hyperlink" Target="https://www.shabbypaints.com/wp-content/uploads/2013/05/pink-chalked-line.png" TargetMode="External"/><Relationship Id="rId4" Type="http://schemas.openxmlformats.org/officeDocument/2006/relationships/hyperlink" Target="http://3.bp.blogspot.com/-H6ECzWw2vUQ/VlRCNjB2m1I/AAAAAAAAAUw/DqpHKORmwGQ/s1600/6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1939" y="2300243"/>
            <a:ext cx="11496431" cy="179719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sz="8800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«Крестики-нолики»</a:t>
            </a:r>
            <a:endParaRPr lang="ru-RU" sz="8800" b="1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944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1836301"/>
              </p:ext>
            </p:extLst>
          </p:nvPr>
        </p:nvGraphicFramePr>
        <p:xfrm>
          <a:off x="3309256" y="638629"/>
          <a:ext cx="5760000" cy="57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0000">
                  <a:extLst>
                    <a:ext uri="{9D8B030D-6E8A-4147-A177-3AD203B41FA5}">
                      <a16:colId xmlns:a16="http://schemas.microsoft.com/office/drawing/2014/main" xmlns="" val="2731455210"/>
                    </a:ext>
                  </a:extLst>
                </a:gridCol>
                <a:gridCol w="1920000">
                  <a:extLst>
                    <a:ext uri="{9D8B030D-6E8A-4147-A177-3AD203B41FA5}">
                      <a16:colId xmlns:a16="http://schemas.microsoft.com/office/drawing/2014/main" xmlns="" val="3488267365"/>
                    </a:ext>
                  </a:extLst>
                </a:gridCol>
                <a:gridCol w="1920000">
                  <a:extLst>
                    <a:ext uri="{9D8B030D-6E8A-4147-A177-3AD203B41FA5}">
                      <a16:colId xmlns:a16="http://schemas.microsoft.com/office/drawing/2014/main" xmlns="" val="1323109000"/>
                    </a:ext>
                  </a:extLst>
                </a:gridCol>
              </a:tblGrid>
              <a:tr h="192000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06216510"/>
                  </a:ext>
                </a:extLst>
              </a:tr>
              <a:tr h="192000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78158390"/>
                  </a:ext>
                </a:extLst>
              </a:tr>
              <a:tr h="192000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26525620"/>
                  </a:ext>
                </a:extLst>
              </a:tr>
            </a:tbl>
          </a:graphicData>
        </a:graphic>
      </p:graphicFrame>
      <p:pic>
        <p:nvPicPr>
          <p:cNvPr id="69" name="Рисунок 6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2398" y="4706087"/>
            <a:ext cx="1255885" cy="1481456"/>
          </a:xfrm>
          <a:prstGeom prst="rect">
            <a:avLst/>
          </a:prstGeom>
        </p:spPr>
      </p:pic>
      <p:pic>
        <p:nvPicPr>
          <p:cNvPr id="70" name="Рисунок 6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7530" y="4748763"/>
            <a:ext cx="1365622" cy="1396105"/>
          </a:xfrm>
          <a:prstGeom prst="rect">
            <a:avLst/>
          </a:prstGeom>
        </p:spPr>
      </p:pic>
      <p:pic>
        <p:nvPicPr>
          <p:cNvPr id="71" name="Рисунок 70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19883" y="4576868"/>
            <a:ext cx="1710984" cy="1739893"/>
          </a:xfrm>
          <a:prstGeom prst="rect">
            <a:avLst/>
          </a:prstGeom>
        </p:spPr>
      </p:pic>
      <p:pic>
        <p:nvPicPr>
          <p:cNvPr id="43" name="Рисунок 42">
            <a:hlinkClick r:id="rId6" action="ppaction://hlinksldjump"/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96723" y="4558022"/>
            <a:ext cx="1767226" cy="1787081"/>
          </a:xfrm>
          <a:prstGeom prst="rect">
            <a:avLst/>
          </a:prstGeom>
        </p:spPr>
      </p:pic>
      <p:pic>
        <p:nvPicPr>
          <p:cNvPr id="66" name="Рисунок 6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32833" y="4679937"/>
            <a:ext cx="1255885" cy="1481456"/>
          </a:xfrm>
          <a:prstGeom prst="rect">
            <a:avLst/>
          </a:prstGeom>
        </p:spPr>
      </p:pic>
      <p:pic>
        <p:nvPicPr>
          <p:cNvPr id="67" name="Рисунок 6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7965" y="4722613"/>
            <a:ext cx="1365622" cy="1396105"/>
          </a:xfrm>
          <a:prstGeom prst="rect">
            <a:avLst/>
          </a:prstGeom>
        </p:spPr>
      </p:pic>
      <p:pic>
        <p:nvPicPr>
          <p:cNvPr id="68" name="Рисунок 67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05283" y="4550718"/>
            <a:ext cx="1710984" cy="1739893"/>
          </a:xfrm>
          <a:prstGeom prst="rect">
            <a:avLst/>
          </a:prstGeom>
        </p:spPr>
      </p:pic>
      <p:pic>
        <p:nvPicPr>
          <p:cNvPr id="42" name="Рисунок 41">
            <a:hlinkClick r:id="rId9" action="ppaction://hlinksldjump"/>
          </p:cNvPr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59112" y="4552600"/>
            <a:ext cx="1809277" cy="1768155"/>
          </a:xfrm>
          <a:prstGeom prst="rect">
            <a:avLst/>
          </a:prstGeom>
        </p:spPr>
      </p:pic>
      <p:pic>
        <p:nvPicPr>
          <p:cNvPr id="63" name="Рисунок 6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5011" y="2780723"/>
            <a:ext cx="1255885" cy="1481456"/>
          </a:xfrm>
          <a:prstGeom prst="rect">
            <a:avLst/>
          </a:prstGeom>
        </p:spPr>
      </p:pic>
      <p:pic>
        <p:nvPicPr>
          <p:cNvPr id="64" name="Рисунок 6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90143" y="2823399"/>
            <a:ext cx="1365622" cy="1396105"/>
          </a:xfrm>
          <a:prstGeom prst="rect">
            <a:avLst/>
          </a:prstGeom>
        </p:spPr>
      </p:pic>
      <p:pic>
        <p:nvPicPr>
          <p:cNvPr id="65" name="Рисунок 64"/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17461" y="2651504"/>
            <a:ext cx="1710984" cy="1739893"/>
          </a:xfrm>
          <a:prstGeom prst="rect">
            <a:avLst/>
          </a:prstGeom>
        </p:spPr>
      </p:pic>
      <p:pic>
        <p:nvPicPr>
          <p:cNvPr id="41" name="Рисунок 40">
            <a:hlinkClick r:id="rId12" action="ppaction://hlinksldjump"/>
          </p:cNvPr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59112" y="2620331"/>
            <a:ext cx="1785172" cy="1745501"/>
          </a:xfrm>
          <a:prstGeom prst="rect">
            <a:avLst/>
          </a:prstGeom>
        </p:spPr>
      </p:pic>
      <p:pic>
        <p:nvPicPr>
          <p:cNvPr id="60" name="Рисунок 5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3619" y="2815800"/>
            <a:ext cx="1255885" cy="1481456"/>
          </a:xfrm>
          <a:prstGeom prst="rect">
            <a:avLst/>
          </a:prstGeom>
        </p:spPr>
      </p:pic>
      <p:pic>
        <p:nvPicPr>
          <p:cNvPr id="61" name="Рисунок 6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8751" y="2858476"/>
            <a:ext cx="1365622" cy="1396105"/>
          </a:xfrm>
          <a:prstGeom prst="rect">
            <a:avLst/>
          </a:prstGeom>
        </p:spPr>
      </p:pic>
      <p:pic>
        <p:nvPicPr>
          <p:cNvPr id="62" name="Рисунок 61"/>
          <p:cNvPicPr>
            <a:picLocks noChangeAspect="1"/>
          </p:cNvPicPr>
          <p:nvPr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80842" y="2686581"/>
            <a:ext cx="1710984" cy="1739893"/>
          </a:xfrm>
          <a:prstGeom prst="rect">
            <a:avLst/>
          </a:prstGeom>
        </p:spPr>
      </p:pic>
      <p:pic>
        <p:nvPicPr>
          <p:cNvPr id="40" name="Рисунок 39">
            <a:hlinkClick r:id="rId15" action="ppaction://hlinksldjump"/>
          </p:cNvPr>
          <p:cNvPicPr>
            <a:picLocks noChangeAspect="1"/>
          </p:cNvPicPr>
          <p:nvPr/>
        </p:nvPicPr>
        <p:blipFill rotWithShape="1"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99400" y="2605415"/>
            <a:ext cx="1780652" cy="1760417"/>
          </a:xfrm>
          <a:prstGeom prst="rect">
            <a:avLst/>
          </a:prstGeom>
        </p:spPr>
      </p:pic>
      <p:pic>
        <p:nvPicPr>
          <p:cNvPr id="49" name="Рисунок 4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5628" y="837440"/>
            <a:ext cx="1255885" cy="1481456"/>
          </a:xfrm>
          <a:prstGeom prst="rect">
            <a:avLst/>
          </a:prstGeom>
        </p:spPr>
      </p:pic>
      <p:pic>
        <p:nvPicPr>
          <p:cNvPr id="50" name="Рисунок 4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0760" y="880116"/>
            <a:ext cx="1365622" cy="1396105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 rotWithShape="1"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54711" y="708221"/>
            <a:ext cx="1777718" cy="1739893"/>
          </a:xfrm>
          <a:prstGeom prst="rect">
            <a:avLst/>
          </a:prstGeom>
        </p:spPr>
      </p:pic>
      <p:pic>
        <p:nvPicPr>
          <p:cNvPr id="39" name="Рисунок 38">
            <a:hlinkClick r:id="rId18" action="ppaction://hlinksldjump"/>
          </p:cNvPr>
          <p:cNvPicPr>
            <a:picLocks noChangeAspect="1"/>
          </p:cNvPicPr>
          <p:nvPr/>
        </p:nvPicPr>
        <p:blipFill rotWithShape="1"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73773" y="697004"/>
            <a:ext cx="1758656" cy="1738441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9408" y="898646"/>
            <a:ext cx="1255885" cy="1481456"/>
          </a:xfrm>
          <a:prstGeom prst="rect">
            <a:avLst/>
          </a:prstGeom>
        </p:spPr>
      </p:pic>
      <p:pic>
        <p:nvPicPr>
          <p:cNvPr id="54" name="Рисунок 5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4540" y="941322"/>
            <a:ext cx="1365622" cy="1396105"/>
          </a:xfrm>
          <a:prstGeom prst="rect">
            <a:avLst/>
          </a:prstGeom>
        </p:spPr>
      </p:pic>
      <p:pic>
        <p:nvPicPr>
          <p:cNvPr id="55" name="Рисунок 54"/>
          <p:cNvPicPr>
            <a:picLocks noChangeAspect="1"/>
          </p:cNvPicPr>
          <p:nvPr/>
        </p:nvPicPr>
        <p:blipFill rotWithShape="1"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98491" y="769427"/>
            <a:ext cx="1777718" cy="1739893"/>
          </a:xfrm>
          <a:prstGeom prst="rect">
            <a:avLst/>
          </a:prstGeom>
        </p:spPr>
      </p:pic>
      <p:pic>
        <p:nvPicPr>
          <p:cNvPr id="38" name="Рисунок 37">
            <a:hlinkClick r:id="rId21" action="ppaction://hlinksldjump"/>
          </p:cNvPr>
          <p:cNvPicPr>
            <a:picLocks noChangeAspect="1"/>
          </p:cNvPicPr>
          <p:nvPr/>
        </p:nvPicPr>
        <p:blipFill rotWithShape="1"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86148" y="697065"/>
            <a:ext cx="1762626" cy="1762623"/>
          </a:xfrm>
          <a:prstGeom prst="rect">
            <a:avLst/>
          </a:prstGeom>
        </p:spPr>
      </p:pic>
      <p:pic>
        <p:nvPicPr>
          <p:cNvPr id="57" name="Рисунок 5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2718" y="880901"/>
            <a:ext cx="1255885" cy="1481456"/>
          </a:xfrm>
          <a:prstGeom prst="rect">
            <a:avLst/>
          </a:prstGeom>
        </p:spPr>
      </p:pic>
      <p:pic>
        <p:nvPicPr>
          <p:cNvPr id="58" name="Рисунок 5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17850" y="923577"/>
            <a:ext cx="1365622" cy="1396105"/>
          </a:xfrm>
          <a:prstGeom prst="rect">
            <a:avLst/>
          </a:prstGeom>
        </p:spPr>
      </p:pic>
      <p:pic>
        <p:nvPicPr>
          <p:cNvPr id="59" name="Рисунок 58"/>
          <p:cNvPicPr>
            <a:picLocks noChangeAspect="1"/>
          </p:cNvPicPr>
          <p:nvPr/>
        </p:nvPicPr>
        <p:blipFill rotWithShape="1"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11801" y="751682"/>
            <a:ext cx="1777718" cy="1739893"/>
          </a:xfrm>
          <a:prstGeom prst="rect">
            <a:avLst/>
          </a:prstGeom>
        </p:spPr>
      </p:pic>
      <p:pic>
        <p:nvPicPr>
          <p:cNvPr id="37" name="Рисунок 36">
            <a:hlinkClick r:id="rId24" action="ppaction://hlinksldjump"/>
          </p:cNvPr>
          <p:cNvPicPr>
            <a:picLocks noChangeAspect="1"/>
          </p:cNvPicPr>
          <p:nvPr/>
        </p:nvPicPr>
        <p:blipFill rotWithShape="1">
          <a:blip r:embed="rId2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10398" y="708221"/>
            <a:ext cx="1792199" cy="1751467"/>
          </a:xfrm>
          <a:prstGeom prst="rect">
            <a:avLst/>
          </a:prstGeom>
        </p:spPr>
      </p:pic>
      <p:pic>
        <p:nvPicPr>
          <p:cNvPr id="79" name="Рисунок 7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2718" y="2817663"/>
            <a:ext cx="1255885" cy="1481456"/>
          </a:xfrm>
          <a:prstGeom prst="rect">
            <a:avLst/>
          </a:prstGeom>
        </p:spPr>
      </p:pic>
      <p:pic>
        <p:nvPicPr>
          <p:cNvPr id="80" name="Рисунок 7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7850" y="2860339"/>
            <a:ext cx="1365622" cy="1396105"/>
          </a:xfrm>
          <a:prstGeom prst="rect">
            <a:avLst/>
          </a:prstGeom>
        </p:spPr>
      </p:pic>
      <p:pic>
        <p:nvPicPr>
          <p:cNvPr id="81" name="Рисунок 80"/>
          <p:cNvPicPr>
            <a:picLocks noChangeAspect="1"/>
          </p:cNvPicPr>
          <p:nvPr/>
        </p:nvPicPr>
        <p:blipFill rotWithShape="1">
          <a:blip r:embed="rId2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35168" y="2693497"/>
            <a:ext cx="1710984" cy="1729787"/>
          </a:xfrm>
          <a:prstGeom prst="rect">
            <a:avLst/>
          </a:prstGeom>
        </p:spPr>
      </p:pic>
      <p:pic>
        <p:nvPicPr>
          <p:cNvPr id="36" name="Рисунок 35">
            <a:hlinkClick r:id="rId27" action="ppaction://hlinksldjump"/>
          </p:cNvPr>
          <p:cNvPicPr>
            <a:picLocks noChangeAspect="1"/>
          </p:cNvPicPr>
          <p:nvPr/>
        </p:nvPicPr>
        <p:blipFill rotWithShape="1">
          <a:blip r:embed="rId2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1677" y="2609514"/>
            <a:ext cx="1740920" cy="1781883"/>
          </a:xfrm>
          <a:prstGeom prst="rect">
            <a:avLst/>
          </a:prstGeom>
        </p:spPr>
      </p:pic>
      <p:pic>
        <p:nvPicPr>
          <p:cNvPr id="72" name="Рисунок 7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6155" y="4711889"/>
            <a:ext cx="1255885" cy="1481456"/>
          </a:xfrm>
          <a:prstGeom prst="rect">
            <a:avLst/>
          </a:prstGeom>
        </p:spPr>
      </p:pic>
      <p:pic>
        <p:nvPicPr>
          <p:cNvPr id="73" name="Рисунок 7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11287" y="4754565"/>
            <a:ext cx="1365622" cy="1396105"/>
          </a:xfrm>
          <a:prstGeom prst="rect">
            <a:avLst/>
          </a:prstGeom>
        </p:spPr>
      </p:pic>
      <p:pic>
        <p:nvPicPr>
          <p:cNvPr id="74" name="Рисунок 73"/>
          <p:cNvPicPr>
            <a:picLocks noChangeAspect="1"/>
          </p:cNvPicPr>
          <p:nvPr/>
        </p:nvPicPr>
        <p:blipFill rotWithShape="1">
          <a:blip r:embed="rId2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38605" y="4582670"/>
            <a:ext cx="1710984" cy="1739893"/>
          </a:xfrm>
          <a:prstGeom prst="rect">
            <a:avLst/>
          </a:prstGeom>
        </p:spPr>
      </p:pic>
      <p:pic>
        <p:nvPicPr>
          <p:cNvPr id="75" name="Рисунок 7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5335" y="4687241"/>
            <a:ext cx="1255885" cy="1481456"/>
          </a:xfrm>
          <a:prstGeom prst="rect">
            <a:avLst/>
          </a:prstGeom>
        </p:spPr>
      </p:pic>
      <p:pic>
        <p:nvPicPr>
          <p:cNvPr id="76" name="Рисунок 7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0467" y="4729917"/>
            <a:ext cx="1365622" cy="1396105"/>
          </a:xfrm>
          <a:prstGeom prst="rect">
            <a:avLst/>
          </a:prstGeom>
        </p:spPr>
      </p:pic>
      <p:pic>
        <p:nvPicPr>
          <p:cNvPr id="78" name="Рисунок 77"/>
          <p:cNvPicPr>
            <a:picLocks noChangeAspect="1"/>
          </p:cNvPicPr>
          <p:nvPr/>
        </p:nvPicPr>
        <p:blipFill rotWithShape="1">
          <a:blip r:embed="rId3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18648" y="4543743"/>
            <a:ext cx="1710984" cy="1739893"/>
          </a:xfrm>
          <a:prstGeom prst="rect">
            <a:avLst/>
          </a:prstGeom>
        </p:spPr>
      </p:pic>
      <p:pic>
        <p:nvPicPr>
          <p:cNvPr id="18" name="Рисунок 17">
            <a:hlinkClick r:id="rId31" action="ppaction://hlinksldjump"/>
          </p:cNvPr>
          <p:cNvPicPr>
            <a:picLocks noChangeAspect="1"/>
          </p:cNvPicPr>
          <p:nvPr/>
        </p:nvPicPr>
        <p:blipFill rotWithShape="1">
          <a:blip r:embed="rId3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10120" y="4541223"/>
            <a:ext cx="1739469" cy="1739467"/>
          </a:xfrm>
          <a:prstGeom prst="rect">
            <a:avLst/>
          </a:prstGeom>
        </p:spPr>
      </p:pic>
      <p:grpSp>
        <p:nvGrpSpPr>
          <p:cNvPr id="15" name="Группа 14"/>
          <p:cNvGrpSpPr/>
          <p:nvPr/>
        </p:nvGrpSpPr>
        <p:grpSpPr>
          <a:xfrm>
            <a:off x="147485" y="4719484"/>
            <a:ext cx="1917290" cy="1917290"/>
            <a:chOff x="147485" y="4719484"/>
            <a:chExt cx="1917290" cy="1917290"/>
          </a:xfrm>
        </p:grpSpPr>
        <p:pic>
          <p:nvPicPr>
            <p:cNvPr id="2" name="Рисунок 1">
              <a:hlinkClick r:id="rId18" action="ppaction://hlinksldjump"/>
            </p:cNvPr>
            <p:cNvPicPr>
              <a:picLocks noChangeAspect="1"/>
            </p:cNvPicPr>
            <p:nvPr/>
          </p:nvPicPr>
          <p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7485" y="4719484"/>
              <a:ext cx="1917290" cy="1917290"/>
            </a:xfrm>
            <a:prstGeom prst="rect">
              <a:avLst/>
            </a:prstGeom>
          </p:spPr>
        </p:pic>
        <p:sp>
          <p:nvSpPr>
            <p:cNvPr id="3" name="TextBox 2">
              <a:hlinkClick r:id="rId18" action="ppaction://hlinksldjump"/>
            </p:cNvPr>
            <p:cNvSpPr txBox="1"/>
            <p:nvPr/>
          </p:nvSpPr>
          <p:spPr>
            <a:xfrm rot="21156109">
              <a:off x="487692" y="5247502"/>
              <a:ext cx="135485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000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Правила </a:t>
              </a:r>
            </a:p>
            <a:p>
              <a:pPr algn="ctr"/>
              <a:r>
                <a:rPr lang="ru-RU" sz="2000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игры</a:t>
              </a:r>
              <a:endParaRPr lang="ru-RU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endParaRPr>
            </a:p>
          </p:txBody>
        </p:sp>
      </p:grpSp>
      <p:sp>
        <p:nvSpPr>
          <p:cNvPr id="85" name="Овал 84"/>
          <p:cNvSpPr/>
          <p:nvPr/>
        </p:nvSpPr>
        <p:spPr>
          <a:xfrm>
            <a:off x="4110321" y="6506294"/>
            <a:ext cx="262896" cy="262896"/>
          </a:xfrm>
          <a:prstGeom prst="ellipse">
            <a:avLst/>
          </a:prstGeom>
          <a:solidFill>
            <a:srgbClr val="FF99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Овал 85"/>
          <p:cNvSpPr/>
          <p:nvPr/>
        </p:nvSpPr>
        <p:spPr>
          <a:xfrm>
            <a:off x="6055902" y="6505326"/>
            <a:ext cx="262896" cy="262896"/>
          </a:xfrm>
          <a:prstGeom prst="ellipse">
            <a:avLst/>
          </a:prstGeom>
          <a:solidFill>
            <a:srgbClr val="FF99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Овал 86"/>
          <p:cNvSpPr/>
          <p:nvPr/>
        </p:nvSpPr>
        <p:spPr>
          <a:xfrm>
            <a:off x="8001483" y="6505326"/>
            <a:ext cx="262896" cy="262896"/>
          </a:xfrm>
          <a:prstGeom prst="ellipse">
            <a:avLst/>
          </a:prstGeom>
          <a:solidFill>
            <a:srgbClr val="FF99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Овал 87"/>
          <p:cNvSpPr/>
          <p:nvPr/>
        </p:nvSpPr>
        <p:spPr>
          <a:xfrm>
            <a:off x="2933553" y="5315366"/>
            <a:ext cx="262896" cy="262896"/>
          </a:xfrm>
          <a:prstGeom prst="ellipse">
            <a:avLst/>
          </a:prstGeom>
          <a:solidFill>
            <a:srgbClr val="FF99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Овал 88"/>
          <p:cNvSpPr/>
          <p:nvPr/>
        </p:nvSpPr>
        <p:spPr>
          <a:xfrm>
            <a:off x="2939840" y="3354175"/>
            <a:ext cx="262896" cy="262896"/>
          </a:xfrm>
          <a:prstGeom prst="ellipse">
            <a:avLst/>
          </a:prstGeom>
          <a:solidFill>
            <a:srgbClr val="FF99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Овал 89"/>
          <p:cNvSpPr/>
          <p:nvPr/>
        </p:nvSpPr>
        <p:spPr>
          <a:xfrm>
            <a:off x="2928109" y="1490180"/>
            <a:ext cx="262896" cy="262896"/>
          </a:xfrm>
          <a:prstGeom prst="ellipse">
            <a:avLst/>
          </a:prstGeom>
          <a:solidFill>
            <a:srgbClr val="FF99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Овал 90"/>
          <p:cNvSpPr/>
          <p:nvPr/>
        </p:nvSpPr>
        <p:spPr>
          <a:xfrm>
            <a:off x="3006083" y="6435820"/>
            <a:ext cx="262896" cy="262896"/>
          </a:xfrm>
          <a:prstGeom prst="ellipse">
            <a:avLst/>
          </a:prstGeom>
          <a:solidFill>
            <a:srgbClr val="FF99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Овал 91"/>
          <p:cNvSpPr/>
          <p:nvPr/>
        </p:nvSpPr>
        <p:spPr>
          <a:xfrm>
            <a:off x="9105721" y="6435820"/>
            <a:ext cx="262896" cy="262896"/>
          </a:xfrm>
          <a:prstGeom prst="ellipse">
            <a:avLst/>
          </a:prstGeom>
          <a:solidFill>
            <a:srgbClr val="FF99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3" name="Рисунок 92"/>
          <p:cNvPicPr>
            <a:picLocks noChangeAspect="1"/>
          </p:cNvPicPr>
          <p:nvPr/>
        </p:nvPicPr>
        <p:blipFill>
          <a:blip r:embed="rId34" cstate="email">
            <a:duotone>
              <a:prstClr val="black"/>
              <a:srgbClr val="FF6699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3073350" y="1518124"/>
            <a:ext cx="6228000" cy="162644"/>
          </a:xfrm>
          <a:prstGeom prst="rect">
            <a:avLst/>
          </a:prstGeom>
          <a:effectLst>
            <a:outerShdw blurRad="190500" dist="127000" dir="2700000" algn="tl" rotWithShape="0">
              <a:prstClr val="black">
                <a:alpha val="53000"/>
              </a:prstClr>
            </a:outerShdw>
          </a:effectLst>
        </p:spPr>
      </p:pic>
      <p:pic>
        <p:nvPicPr>
          <p:cNvPr id="94" name="Рисунок 93"/>
          <p:cNvPicPr>
            <a:picLocks noChangeAspect="1"/>
          </p:cNvPicPr>
          <p:nvPr/>
        </p:nvPicPr>
        <p:blipFill>
          <a:blip r:embed="rId34" cstate="email">
            <a:duotone>
              <a:prstClr val="black"/>
              <a:srgbClr val="FF6699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3071288" y="3420316"/>
            <a:ext cx="6228000" cy="162644"/>
          </a:xfrm>
          <a:prstGeom prst="rect">
            <a:avLst/>
          </a:prstGeom>
          <a:effectLst>
            <a:outerShdw blurRad="190500" dist="127000" dir="2700000" algn="tl" rotWithShape="0">
              <a:prstClr val="black">
                <a:alpha val="53000"/>
              </a:prstClr>
            </a:outerShdw>
          </a:effectLst>
        </p:spPr>
      </p:pic>
      <p:pic>
        <p:nvPicPr>
          <p:cNvPr id="95" name="Рисунок 94"/>
          <p:cNvPicPr>
            <a:picLocks noChangeAspect="1"/>
          </p:cNvPicPr>
          <p:nvPr/>
        </p:nvPicPr>
        <p:blipFill>
          <a:blip r:embed="rId34" cstate="email">
            <a:duotone>
              <a:prstClr val="black"/>
              <a:srgbClr val="FF6699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3071288" y="5392924"/>
            <a:ext cx="6228000" cy="162644"/>
          </a:xfrm>
          <a:prstGeom prst="rect">
            <a:avLst/>
          </a:prstGeom>
          <a:effectLst>
            <a:outerShdw blurRad="190500" dist="127000" dir="2700000" algn="tl" rotWithShape="0">
              <a:prstClr val="black">
                <a:alpha val="53000"/>
              </a:prstClr>
            </a:outerShdw>
          </a:effectLst>
        </p:spPr>
      </p:pic>
      <p:pic>
        <p:nvPicPr>
          <p:cNvPr id="96" name="Рисунок 95"/>
          <p:cNvPicPr>
            <a:picLocks noChangeAspect="1"/>
          </p:cNvPicPr>
          <p:nvPr/>
        </p:nvPicPr>
        <p:blipFill>
          <a:blip r:embed="rId34" cstate="email">
            <a:duotone>
              <a:prstClr val="black"/>
              <a:srgbClr val="FF6699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 flipV="1">
            <a:off x="1119418" y="3338994"/>
            <a:ext cx="6228000" cy="162644"/>
          </a:xfrm>
          <a:prstGeom prst="rect">
            <a:avLst/>
          </a:prstGeom>
          <a:effectLst>
            <a:outerShdw blurRad="190500" dist="127000" dir="2700000" algn="tl" rotWithShape="0">
              <a:prstClr val="black">
                <a:alpha val="53000"/>
              </a:prstClr>
            </a:outerShdw>
          </a:effectLst>
        </p:spPr>
      </p:pic>
      <p:pic>
        <p:nvPicPr>
          <p:cNvPr id="97" name="Рисунок 96"/>
          <p:cNvPicPr>
            <a:picLocks noChangeAspect="1"/>
          </p:cNvPicPr>
          <p:nvPr/>
        </p:nvPicPr>
        <p:blipFill>
          <a:blip r:embed="rId34" cstate="email">
            <a:duotone>
              <a:prstClr val="black"/>
              <a:srgbClr val="FF6699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 flipV="1">
            <a:off x="3073350" y="3338994"/>
            <a:ext cx="6228000" cy="162644"/>
          </a:xfrm>
          <a:prstGeom prst="rect">
            <a:avLst/>
          </a:prstGeom>
          <a:effectLst>
            <a:outerShdw blurRad="190500" dist="127000" dir="2700000" algn="tl" rotWithShape="0">
              <a:prstClr val="black">
                <a:alpha val="53000"/>
              </a:prstClr>
            </a:outerShdw>
          </a:effectLst>
        </p:spPr>
      </p:pic>
      <p:pic>
        <p:nvPicPr>
          <p:cNvPr id="98" name="Рисунок 97"/>
          <p:cNvPicPr>
            <a:picLocks noChangeAspect="1"/>
          </p:cNvPicPr>
          <p:nvPr/>
        </p:nvPicPr>
        <p:blipFill>
          <a:blip r:embed="rId34" cstate="email">
            <a:duotone>
              <a:prstClr val="black"/>
              <a:srgbClr val="FF6699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 flipV="1">
            <a:off x="5008793" y="3338994"/>
            <a:ext cx="6228000" cy="162644"/>
          </a:xfrm>
          <a:prstGeom prst="rect">
            <a:avLst/>
          </a:prstGeom>
          <a:effectLst>
            <a:outerShdw blurRad="190500" dist="127000" dir="2700000" algn="tl" rotWithShape="0">
              <a:prstClr val="black">
                <a:alpha val="53000"/>
              </a:prstClr>
            </a:outerShdw>
          </a:effectLst>
        </p:spPr>
      </p:pic>
      <p:pic>
        <p:nvPicPr>
          <p:cNvPr id="99" name="Рисунок 98"/>
          <p:cNvPicPr>
            <a:picLocks noChangeAspect="1"/>
          </p:cNvPicPr>
          <p:nvPr/>
        </p:nvPicPr>
        <p:blipFill>
          <a:blip r:embed="rId35" cstate="email">
            <a:duotone>
              <a:prstClr val="black"/>
              <a:srgbClr val="FF6699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100000" flipV="1">
            <a:off x="2002672" y="3290206"/>
            <a:ext cx="8532000" cy="222804"/>
          </a:xfrm>
          <a:prstGeom prst="rect">
            <a:avLst/>
          </a:prstGeom>
          <a:effectLst>
            <a:outerShdw blurRad="190500" dist="127000" dir="2700000" algn="tl" rotWithShape="0">
              <a:prstClr val="black">
                <a:alpha val="53000"/>
              </a:prstClr>
            </a:outerShdw>
          </a:effectLst>
        </p:spPr>
      </p:pic>
      <p:pic>
        <p:nvPicPr>
          <p:cNvPr id="100" name="Рисунок 99"/>
          <p:cNvPicPr>
            <a:picLocks noChangeAspect="1"/>
          </p:cNvPicPr>
          <p:nvPr/>
        </p:nvPicPr>
        <p:blipFill>
          <a:blip r:embed="rId35" cstate="email">
            <a:duotone>
              <a:prstClr val="black"/>
              <a:srgbClr val="FF6699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500000">
            <a:off x="1902640" y="3389053"/>
            <a:ext cx="8532000" cy="222804"/>
          </a:xfrm>
          <a:prstGeom prst="rect">
            <a:avLst/>
          </a:prstGeom>
          <a:effectLst>
            <a:outerShdw blurRad="190500" dist="127000" dir="2700000" algn="tl" rotWithShape="0">
              <a:prstClr val="black">
                <a:alpha val="53000"/>
              </a:prstClr>
            </a:outerShdw>
          </a:effectLst>
        </p:spPr>
      </p:pic>
      <p:pic>
        <p:nvPicPr>
          <p:cNvPr id="5" name="Рисунок 4">
            <a:hlinkClick r:id="rId36" action="ppaction://hlinksldjump"/>
          </p:cNvPr>
          <p:cNvPicPr>
            <a:picLocks noChangeAspect="1"/>
          </p:cNvPicPr>
          <p:nvPr/>
        </p:nvPicPr>
        <p:blipFill>
          <a:blip r:embed="rId3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82958">
            <a:off x="10344865" y="10988"/>
            <a:ext cx="1761532" cy="1652904"/>
          </a:xfrm>
          <a:prstGeom prst="rect">
            <a:avLst/>
          </a:prstGeom>
          <a:effectLst>
            <a:outerShdw blurRad="127000" dist="38100" dir="2700000" sx="108000" sy="108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83833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>
                      <p:stCondLst>
                        <p:cond delay="0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18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9" fill="hold">
                      <p:stCondLst>
                        <p:cond delay="0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161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2" fill="hold">
                      <p:stCondLst>
                        <p:cond delay="0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168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9" fill="hold">
                      <p:stCondLst>
                        <p:cond delay="0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175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6" fill="hold">
                      <p:stCondLst>
                        <p:cond delay="0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189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0" fill="hold">
                      <p:stCondLst>
                        <p:cond delay="0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201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2" fill="hold">
                      <p:stCondLst>
                        <p:cond delay="0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208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9" fill="hold">
                      <p:stCondLst>
                        <p:cond delay="0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213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4" fill="hold">
                      <p:stCondLst>
                        <p:cond delay="0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218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9" fill="hold">
                      <p:stCondLst>
                        <p:cond delay="0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225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6" fill="hold">
                      <p:stCondLst>
                        <p:cond delay="0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232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3" fill="hold">
                      <p:stCondLst>
                        <p:cond delay="0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237" restart="whenNotActive" fill="hold" evtFilter="cancelBubble" nodeType="interactiveSeq">
                <p:stCondLst>
                  <p:cond evt="onClick" delay="0">
                    <p:tgtEl>
                      <p:spTgt spid="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8" fill="hold">
                      <p:stCondLst>
                        <p:cond delay="0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2" dur="5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"/>
                  </p:tgtEl>
                </p:cond>
              </p:nextCondLst>
            </p:seq>
            <p:seq concurrent="1" nextAc="seek">
              <p:cTn id="243" restart="whenNotActive" fill="hold" evtFilter="cancelBubble" nodeType="interactiveSeq">
                <p:stCondLst>
                  <p:cond evt="onClick" delay="0">
                    <p:tgtEl>
                      <p:spTgt spid="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4" fill="hold">
                      <p:stCondLst>
                        <p:cond delay="0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8" dur="5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1"/>
                  </p:tgtEl>
                </p:cond>
              </p:nextCondLst>
            </p:seq>
            <p:seq concurrent="1" nextAc="seek">
              <p:cTn id="249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0" fill="hold">
                      <p:stCondLst>
                        <p:cond delay="0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4" dur="5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255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6" fill="hold">
                      <p:stCondLst>
                        <p:cond delay="0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0" dur="5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  <p:seq concurrent="1" nextAc="seek">
              <p:cTn id="261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2" fill="hold">
                      <p:stCondLst>
                        <p:cond delay="0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6" dur="5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267" restart="whenNotActive" fill="hold" evtFilter="cancelBubble" nodeType="interactiveSeq">
                <p:stCondLst>
                  <p:cond evt="onClick" delay="0">
                    <p:tgtEl>
                      <p:spTgt spid="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8" fill="hold">
                      <p:stCondLst>
                        <p:cond delay="0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2" dur="5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"/>
                  </p:tgtEl>
                </p:cond>
              </p:nextCondLst>
            </p:seq>
            <p:seq concurrent="1" nextAc="seek">
              <p:cTn id="273" restart="whenNotActive" fill="hold" evtFilter="cancelBubble" nodeType="interactiveSeq">
                <p:stCondLst>
                  <p:cond evt="onClick" delay="0">
                    <p:tgtEl>
                      <p:spTgt spid="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4" fill="hold">
                      <p:stCondLst>
                        <p:cond delay="0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8" dur="5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9"/>
                  </p:tgtEl>
                </p:cond>
              </p:nextCondLst>
            </p:seq>
            <p:seq concurrent="1" nextAc="seek">
              <p:cTn id="279" restart="whenNotActive" fill="hold" evtFilter="cancelBubble" nodeType="interactiveSeq">
                <p:stCondLst>
                  <p:cond evt="onClick" delay="0">
                    <p:tgtEl>
                      <p:spTgt spid="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0" fill="hold">
                      <p:stCondLst>
                        <p:cond delay="0"/>
                      </p:stCondLst>
                      <p:childTnLst>
                        <p:par>
                          <p:cTn id="281" fill="hold">
                            <p:stCondLst>
                              <p:cond delay="0"/>
                            </p:stCondLst>
                            <p:childTnLst>
                              <p:par>
                                <p:cTn id="28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4" dur="5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>
            <a:hlinkClick r:id="rId3" action="ppaction://hlinksldjump"/>
          </p:cNvPr>
          <p:cNvSpPr/>
          <p:nvPr/>
        </p:nvSpPr>
        <p:spPr>
          <a:xfrm>
            <a:off x="145143" y="1"/>
            <a:ext cx="1814286" cy="150948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723" y="341264"/>
            <a:ext cx="4493847" cy="2821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847" y="3452928"/>
            <a:ext cx="4263674" cy="265859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196" y="3452928"/>
            <a:ext cx="4396751" cy="2658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974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>
            <a:hlinkClick r:id="rId3" action="ppaction://hlinksldjump"/>
          </p:cNvPr>
          <p:cNvSpPr/>
          <p:nvPr/>
        </p:nvSpPr>
        <p:spPr>
          <a:xfrm>
            <a:off x="145143" y="1"/>
            <a:ext cx="1814286" cy="150948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091888" y="2231936"/>
            <a:ext cx="35347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В тесноте</a:t>
            </a:r>
            <a:endParaRPr lang="ru-RU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d Comic" pitchFamily="66" charset="0"/>
              <a:ea typeface="Bad Comic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91888" y="3352425"/>
            <a:ext cx="35347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Поспешишь</a:t>
            </a:r>
            <a:endParaRPr lang="ru-RU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d Comic" pitchFamily="66" charset="0"/>
              <a:ea typeface="Bad Comic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91888" y="4524733"/>
            <a:ext cx="35347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Делу время</a:t>
            </a:r>
            <a:endParaRPr lang="ru-RU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d Comic" pitchFamily="66" charset="0"/>
              <a:ea typeface="Bad Comic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869320" y="2231935"/>
            <a:ext cx="56348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л</a:t>
            </a:r>
            <a:r>
              <a:rPr lang="ru-RU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юдей насмешишь</a:t>
            </a:r>
            <a:endParaRPr lang="ru-RU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d Comic" pitchFamily="66" charset="0"/>
              <a:ea typeface="Bad Comic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69320" y="3352425"/>
            <a:ext cx="49588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п</a:t>
            </a:r>
            <a:r>
              <a:rPr lang="ru-RU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отехе час</a:t>
            </a:r>
            <a:endParaRPr lang="ru-RU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d Comic" pitchFamily="66" charset="0"/>
              <a:ea typeface="Bad Comic" pitchFamily="66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869320" y="4524732"/>
            <a:ext cx="54551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д</a:t>
            </a:r>
            <a:r>
              <a:rPr lang="ru-RU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а не в обиде</a:t>
            </a:r>
            <a:endParaRPr lang="ru-RU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d Comic" pitchFamily="66" charset="0"/>
              <a:ea typeface="Bad Comic" pitchFamily="66" charset="0"/>
            </a:endParaRPr>
          </a:p>
        </p:txBody>
      </p:sp>
      <p:cxnSp>
        <p:nvCxnSpPr>
          <p:cNvPr id="5" name="Прямая соединительная линия 4"/>
          <p:cNvCxnSpPr>
            <a:endCxn id="14" idx="1"/>
          </p:cNvCxnSpPr>
          <p:nvPr/>
        </p:nvCxnSpPr>
        <p:spPr>
          <a:xfrm>
            <a:off x="4157785" y="2672862"/>
            <a:ext cx="1711535" cy="2236591"/>
          </a:xfrm>
          <a:prstGeom prst="line">
            <a:avLst/>
          </a:prstGeom>
          <a:ln w="571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>
            <a:stCxn id="9" idx="3"/>
            <a:endCxn id="12" idx="1"/>
          </p:cNvCxnSpPr>
          <p:nvPr/>
        </p:nvCxnSpPr>
        <p:spPr>
          <a:xfrm flipV="1">
            <a:off x="4626674" y="2616656"/>
            <a:ext cx="1242646" cy="1120490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>
            <a:stCxn id="10" idx="3"/>
            <a:endCxn id="13" idx="1"/>
          </p:cNvCxnSpPr>
          <p:nvPr/>
        </p:nvCxnSpPr>
        <p:spPr>
          <a:xfrm flipV="1">
            <a:off x="4626674" y="3737146"/>
            <a:ext cx="1242646" cy="1172308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5923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>
            <a:hlinkClick r:id="rId3" action="ppaction://hlinksldjump"/>
          </p:cNvPr>
          <p:cNvSpPr/>
          <p:nvPr/>
        </p:nvSpPr>
        <p:spPr>
          <a:xfrm>
            <a:off x="145143" y="1"/>
            <a:ext cx="1814286" cy="150948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3563815" y="294787"/>
            <a:ext cx="5242169" cy="1325563"/>
          </a:xfrm>
        </p:spPr>
        <p:txBody>
          <a:bodyPr anchor="ctr">
            <a:normAutofit/>
          </a:bodyPr>
          <a:lstStyle/>
          <a:p>
            <a:pPr algn="ctr"/>
            <a:r>
              <a:rPr lang="ru-RU" sz="4400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Слово в слове</a:t>
            </a:r>
            <a:endParaRPr lang="ru-RU" sz="4400" b="1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d Comic" pitchFamily="66" charset="0"/>
              <a:ea typeface="Bad Comic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25446" y="2047631"/>
            <a:ext cx="7765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к</a:t>
            </a:r>
            <a:endParaRPr lang="ru-RU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d Comic" pitchFamily="66" charset="0"/>
              <a:ea typeface="Bad Comic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95068" y="2020945"/>
            <a:ext cx="38217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кис</a:t>
            </a:r>
            <a:endParaRPr lang="ru-RU" sz="7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d Comic" pitchFamily="66" charset="0"/>
              <a:ea typeface="Bad Comic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16790" y="2020945"/>
            <a:ext cx="8206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к</a:t>
            </a:r>
            <a:endParaRPr lang="ru-RU" sz="7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d Comic" pitchFamily="66" charset="0"/>
              <a:ea typeface="Bad Comic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47470" y="3724029"/>
            <a:ext cx="7594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э</a:t>
            </a:r>
            <a:endParaRPr lang="ru-RU" sz="7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d Comic" pitchFamily="66" charset="0"/>
              <a:ea typeface="Bad Comic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06592" y="3700585"/>
            <a:ext cx="25779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тать</a:t>
            </a:r>
            <a:endParaRPr lang="ru-RU" sz="7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d Comic" pitchFamily="66" charset="0"/>
              <a:ea typeface="Bad Comic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17791" y="2043727"/>
            <a:ext cx="32696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очки</a:t>
            </a:r>
            <a:endParaRPr lang="ru-RU" sz="7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d Comic" pitchFamily="66" charset="0"/>
              <a:ea typeface="Bad Comic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73288" y="2002741"/>
            <a:ext cx="19108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ель</a:t>
            </a:r>
            <a:endParaRPr lang="ru-RU" sz="7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d Comic" pitchFamily="66" charset="0"/>
              <a:ea typeface="Bad Comic" pitchFamily="66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816950" y="2029429"/>
            <a:ext cx="25779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рот</a:t>
            </a:r>
            <a:endParaRPr lang="ru-RU" sz="7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d Comic" pitchFamily="66" charset="0"/>
              <a:ea typeface="Bad Comic" pitchFamily="66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42303" y="3728603"/>
            <a:ext cx="26795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кран</a:t>
            </a:r>
            <a:endParaRPr lang="ru-RU" sz="7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d Comic" pitchFamily="66" charset="0"/>
              <a:ea typeface="Bad Comic" pitchFamily="66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87293" y="3720127"/>
            <a:ext cx="19996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меч</a:t>
            </a:r>
            <a:endParaRPr lang="ru-RU" sz="7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d Comic" pitchFamily="66" charset="0"/>
              <a:ea typeface="Bad Comic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8150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>
            <a:hlinkClick r:id="rId3" action="ppaction://hlinksldjump"/>
          </p:cNvPr>
          <p:cNvSpPr/>
          <p:nvPr/>
        </p:nvSpPr>
        <p:spPr>
          <a:xfrm>
            <a:off x="145143" y="1"/>
            <a:ext cx="1814286" cy="150948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Заголовок 1"/>
          <p:cNvSpPr>
            <a:spLocks noGrp="1"/>
          </p:cNvSpPr>
          <p:nvPr>
            <p:ph type="title"/>
          </p:nvPr>
        </p:nvSpPr>
        <p:spPr>
          <a:xfrm>
            <a:off x="4978400" y="365125"/>
            <a:ext cx="6375400" cy="1325563"/>
          </a:xfrm>
        </p:spPr>
        <p:txBody>
          <a:bodyPr anchor="ctr">
            <a:normAutofit/>
          </a:bodyPr>
          <a:lstStyle/>
          <a:p>
            <a:r>
              <a:rPr lang="ru-RU" sz="4400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Анаграммы</a:t>
            </a:r>
            <a:endParaRPr lang="ru-RU" sz="4400" b="1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d Comic" pitchFamily="66" charset="0"/>
              <a:ea typeface="Bad Comic" pitchFamily="66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28725" y="2127408"/>
            <a:ext cx="9525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Череп – </a:t>
            </a:r>
            <a:r>
              <a:rPr lang="ru-RU" sz="5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еп</a:t>
            </a:r>
            <a:r>
              <a:rPr lang="ru-RU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 + ё + муха =</a:t>
            </a:r>
            <a:r>
              <a:rPr lang="ru-RU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 </a:t>
            </a:r>
          </a:p>
          <a:p>
            <a:endParaRPr lang="ru-RU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d Comic" pitchFamily="66" charset="0"/>
              <a:ea typeface="Bad Comic" pitchFamily="66" charset="0"/>
            </a:endParaRPr>
          </a:p>
          <a:p>
            <a:r>
              <a:rPr lang="ru-RU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Часть – ь + ушко – о + а </a:t>
            </a:r>
            <a:r>
              <a:rPr lang="ru-RU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2397612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00475" y="384175"/>
            <a:ext cx="5610225" cy="1325563"/>
          </a:xfrm>
        </p:spPr>
        <p:txBody>
          <a:bodyPr/>
          <a:lstStyle/>
          <a:p>
            <a:r>
              <a:rPr lang="ru-RU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Игра «Наоборот»</a:t>
            </a:r>
            <a:endParaRPr lang="ru-RU" b="1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d Comic" pitchFamily="66" charset="0"/>
              <a:ea typeface="Bad Comic" pitchFamily="66" charset="0"/>
            </a:endParaRPr>
          </a:p>
        </p:txBody>
      </p:sp>
      <p:sp>
        <p:nvSpPr>
          <p:cNvPr id="4" name="Скругленный прямоугольник 3">
            <a:hlinkClick r:id="rId3" action="ppaction://hlinksldjump"/>
          </p:cNvPr>
          <p:cNvSpPr/>
          <p:nvPr/>
        </p:nvSpPr>
        <p:spPr>
          <a:xfrm>
            <a:off x="145143" y="1"/>
            <a:ext cx="1814286" cy="150948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524000" y="1919410"/>
            <a:ext cx="439102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з</a:t>
            </a:r>
            <a:r>
              <a:rPr lang="ru-RU" sz="7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има</a:t>
            </a:r>
          </a:p>
          <a:p>
            <a:r>
              <a:rPr lang="ru-RU" sz="7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д</a:t>
            </a:r>
            <a:r>
              <a:rPr lang="ru-RU" sz="7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евочка</a:t>
            </a:r>
          </a:p>
          <a:p>
            <a:r>
              <a:rPr lang="ru-RU" sz="7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день</a:t>
            </a:r>
            <a:endParaRPr lang="ru-RU" sz="7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d Comic" pitchFamily="66" charset="0"/>
              <a:ea typeface="Bad Comic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29450" y="1919410"/>
            <a:ext cx="439102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холодно</a:t>
            </a:r>
            <a:endParaRPr lang="ru-RU" sz="7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d Comic" pitchFamily="66" charset="0"/>
              <a:ea typeface="Bad Comic" pitchFamily="66" charset="0"/>
            </a:endParaRPr>
          </a:p>
          <a:p>
            <a:r>
              <a:rPr lang="ru-RU" sz="7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добро</a:t>
            </a:r>
            <a:endParaRPr lang="ru-RU" sz="7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d Comic" pitchFamily="66" charset="0"/>
              <a:ea typeface="Bad Comic" pitchFamily="66" charset="0"/>
            </a:endParaRPr>
          </a:p>
          <a:p>
            <a:r>
              <a:rPr lang="ru-RU" sz="7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умный</a:t>
            </a:r>
            <a:endParaRPr lang="ru-RU" sz="7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d Comic" pitchFamily="66" charset="0"/>
              <a:ea typeface="Bad Comic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4443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>
            <a:hlinkClick r:id="rId3" action="ppaction://hlinksldjump"/>
          </p:cNvPr>
          <p:cNvSpPr/>
          <p:nvPr/>
        </p:nvSpPr>
        <p:spPr>
          <a:xfrm>
            <a:off x="145143" y="1"/>
            <a:ext cx="1814286" cy="150948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2619375" y="346075"/>
            <a:ext cx="9220200" cy="1325563"/>
          </a:xfrm>
        </p:spPr>
        <p:txBody>
          <a:bodyPr/>
          <a:lstStyle/>
          <a:p>
            <a:r>
              <a:rPr lang="ru-RU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Глазки спят, а ручки делают</a:t>
            </a:r>
            <a:endParaRPr lang="ru-RU" b="1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952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>
            <a:hlinkClick r:id="rId3" action="ppaction://hlinksldjump"/>
          </p:cNvPr>
          <p:cNvSpPr/>
          <p:nvPr/>
        </p:nvSpPr>
        <p:spPr>
          <a:xfrm>
            <a:off x="145143" y="1"/>
            <a:ext cx="1814286" cy="150948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962025" y="1919410"/>
            <a:ext cx="2028825" cy="1200329"/>
          </a:xfrm>
          <a:prstGeom prst="rect">
            <a:avLst/>
          </a:prstGeom>
          <a:noFill/>
          <a:ln>
            <a:noFill/>
            <a:prstDash val="lg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72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дос</a:t>
            </a:r>
            <a:endParaRPr lang="ru-RU" sz="7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d Comic" pitchFamily="66" charset="0"/>
              <a:ea typeface="Bad Comic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67251" y="4805662"/>
            <a:ext cx="1400175" cy="1200329"/>
          </a:xfrm>
          <a:prstGeom prst="rect">
            <a:avLst/>
          </a:prstGeom>
          <a:noFill/>
          <a:ln>
            <a:noFill/>
            <a:prstDash val="lg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7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ка</a:t>
            </a:r>
            <a:endParaRPr lang="ru-RU" sz="7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d Comic" pitchFamily="66" charset="0"/>
              <a:ea typeface="Bad Comic" pitchFamily="66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686926" y="2029249"/>
            <a:ext cx="1638300" cy="1200329"/>
          </a:xfrm>
          <a:prstGeom prst="rect">
            <a:avLst/>
          </a:prstGeom>
          <a:noFill/>
          <a:ln>
            <a:noFill/>
            <a:prstDash val="lg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72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пе</a:t>
            </a:r>
            <a:endParaRPr lang="ru-RU" sz="7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d Comic" pitchFamily="66" charset="0"/>
              <a:ea typeface="Bad Comic" pitchFamily="66" charset="0"/>
            </a:endParaRPr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2990850" y="183924"/>
            <a:ext cx="8105775" cy="132556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Игра «Собери слово»</a:t>
            </a:r>
            <a:endParaRPr lang="ru-RU" b="1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d Comic" pitchFamily="66" charset="0"/>
              <a:ea typeface="Bad Comic" pitchFamily="66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272337" y="3376645"/>
            <a:ext cx="2028825" cy="1200329"/>
          </a:xfrm>
          <a:prstGeom prst="rect">
            <a:avLst/>
          </a:prstGeom>
          <a:noFill/>
          <a:ln>
            <a:noFill/>
            <a:prstDash val="lg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7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нал</a:t>
            </a:r>
            <a:endParaRPr lang="ru-RU" sz="7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d Comic" pitchFamily="66" charset="0"/>
              <a:ea typeface="Bad Comic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53101" y="1591790"/>
            <a:ext cx="2028825" cy="1200329"/>
          </a:xfrm>
          <a:prstGeom prst="rect">
            <a:avLst/>
          </a:prstGeom>
          <a:noFill/>
          <a:ln>
            <a:noFill/>
            <a:prstDash val="lg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7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лас</a:t>
            </a:r>
            <a:endParaRPr lang="ru-RU" sz="7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d Comic" pitchFamily="66" charset="0"/>
              <a:ea typeface="Bad Comic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23912" y="4096353"/>
            <a:ext cx="2028825" cy="1200329"/>
          </a:xfrm>
          <a:prstGeom prst="rect">
            <a:avLst/>
          </a:prstGeom>
          <a:noFill/>
          <a:ln>
            <a:noFill/>
            <a:prstDash val="lg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7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тик</a:t>
            </a:r>
            <a:endParaRPr lang="ru-RU" sz="7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d Comic" pitchFamily="66" charset="0"/>
              <a:ea typeface="Bad Comic" pitchFamily="66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420102" y="4805663"/>
            <a:ext cx="2028825" cy="1200329"/>
          </a:xfrm>
          <a:prstGeom prst="rect">
            <a:avLst/>
          </a:prstGeom>
          <a:noFill/>
          <a:ln>
            <a:noFill/>
            <a:prstDash val="lg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7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ран</a:t>
            </a:r>
            <a:endParaRPr lang="ru-RU" sz="7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d Comic" pitchFamily="66" charset="0"/>
              <a:ea typeface="Bad Comic" pitchFamily="66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724276" y="2910010"/>
            <a:ext cx="2028825" cy="1200329"/>
          </a:xfrm>
          <a:prstGeom prst="rect">
            <a:avLst/>
          </a:prstGeom>
          <a:noFill/>
          <a:ln>
            <a:noFill/>
            <a:prstDash val="lg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72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даш</a:t>
            </a:r>
            <a:endParaRPr lang="ru-RU" sz="7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d Comic" pitchFamily="66" charset="0"/>
              <a:ea typeface="Bad Comic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8139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>
            <a:hlinkClick r:id="rId3" action="ppaction://hlinksldjump"/>
          </p:cNvPr>
          <p:cNvSpPr/>
          <p:nvPr/>
        </p:nvSpPr>
        <p:spPr>
          <a:xfrm>
            <a:off x="145143" y="1"/>
            <a:ext cx="1814286" cy="150948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2133600" y="365125"/>
            <a:ext cx="9220200" cy="1325563"/>
          </a:xfrm>
        </p:spPr>
        <p:txBody>
          <a:bodyPr anchor="ctr">
            <a:normAutofit/>
          </a:bodyPr>
          <a:lstStyle/>
          <a:p>
            <a:pPr algn="ctr"/>
            <a:r>
              <a:rPr lang="ru-RU" sz="4400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«Путаница»</a:t>
            </a:r>
            <a:endParaRPr lang="ru-RU" sz="4400" b="1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d Comic" pitchFamily="66" charset="0"/>
              <a:ea typeface="Bad Comic" pitchFamily="66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228725" y="2127408"/>
            <a:ext cx="9525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Принцесса над цветком склонилась,</a:t>
            </a:r>
          </a:p>
          <a:p>
            <a:r>
              <a:rPr lang="ru-RU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 </a:t>
            </a:r>
            <a:r>
              <a:rPr lang="ru-RU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                  с головы ее свалилась.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228725" y="4184808"/>
            <a:ext cx="9525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На веселом карнавале</a:t>
            </a:r>
          </a:p>
          <a:p>
            <a:r>
              <a:rPr lang="ru-RU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Дети в                   танцевали.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228725" y="2742961"/>
            <a:ext cx="2209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Корова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228725" y="2744835"/>
            <a:ext cx="2209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Корона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038475" y="4792174"/>
            <a:ext cx="2209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мисках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038475" y="4793512"/>
            <a:ext cx="2209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масках</a:t>
            </a:r>
          </a:p>
        </p:txBody>
      </p:sp>
    </p:spTree>
    <p:extLst>
      <p:ext uri="{BB962C8B-B14F-4D97-AF65-F5344CB8AC3E}">
        <p14:creationId xmlns:p14="http://schemas.microsoft.com/office/powerpoint/2010/main" val="1471097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1"/>
      <p:bldP spid="16" grpId="0"/>
      <p:bldP spid="17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3600" y="365125"/>
            <a:ext cx="9220200" cy="132556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«Найди 5 ошибок»</a:t>
            </a:r>
            <a:endParaRPr lang="ru-RU" b="1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d Comic" pitchFamily="66" charset="0"/>
              <a:ea typeface="Bad Comic" pitchFamily="66" charset="0"/>
            </a:endParaRPr>
          </a:p>
        </p:txBody>
      </p:sp>
      <p:sp>
        <p:nvSpPr>
          <p:cNvPr id="4" name="Скругленный прямоугольник 3">
            <a:hlinkClick r:id="rId3" action="ppaction://hlinksldjump"/>
          </p:cNvPr>
          <p:cNvSpPr/>
          <p:nvPr/>
        </p:nvSpPr>
        <p:spPr>
          <a:xfrm>
            <a:off x="145143" y="1"/>
            <a:ext cx="1814286" cy="150948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228725" y="2603658"/>
            <a:ext cx="9525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п</a:t>
            </a:r>
            <a:r>
              <a:rPr lang="ru-RU" sz="5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ушыстый</a:t>
            </a:r>
            <a:r>
              <a:rPr lang="ru-RU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 кот </a:t>
            </a:r>
            <a:r>
              <a:rPr lang="ru-RU" sz="5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васька</a:t>
            </a:r>
            <a:r>
              <a:rPr lang="ru-RU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 </a:t>
            </a:r>
            <a:r>
              <a:rPr lang="ru-RU" sz="5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прожывал</a:t>
            </a:r>
            <a:r>
              <a:rPr lang="ru-RU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 у </a:t>
            </a:r>
            <a:r>
              <a:rPr lang="ru-RU" sz="5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малчика</a:t>
            </a:r>
            <a:r>
              <a:rPr lang="ru-RU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Comic" pitchFamily="66" charset="0"/>
                <a:ea typeface="Bad Comic" pitchFamily="66" charset="0"/>
              </a:rPr>
              <a:t> Лёни.</a:t>
            </a:r>
          </a:p>
        </p:txBody>
      </p:sp>
    </p:spTree>
    <p:extLst>
      <p:ext uri="{BB962C8B-B14F-4D97-AF65-F5344CB8AC3E}">
        <p14:creationId xmlns:p14="http://schemas.microsoft.com/office/powerpoint/2010/main" val="203787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3600" y="365125"/>
            <a:ext cx="9220200" cy="1325563"/>
          </a:xfrm>
        </p:spPr>
        <p:txBody>
          <a:bodyPr/>
          <a:lstStyle/>
          <a:p>
            <a:r>
              <a:rPr lang="ru-RU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Поздравляем победителей!</a:t>
            </a:r>
            <a:endParaRPr lang="ru-RU" b="1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4" name="Скругленный прямоугольник 3">
            <a:hlinkClick r:id="rId3" action="ppaction://hlinksldjump"/>
          </p:cNvPr>
          <p:cNvSpPr/>
          <p:nvPr/>
        </p:nvSpPr>
        <p:spPr>
          <a:xfrm>
            <a:off x="145143" y="1"/>
            <a:ext cx="1814286" cy="150948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203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23495" y="361427"/>
            <a:ext cx="6545007" cy="1325563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Ссылки на источники:</a:t>
            </a:r>
            <a:endParaRPr lang="ru-RU" b="1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Comic Sans MS" panose="030F0702030302020204" pitchFamily="66" charset="0"/>
                <a:hlinkClick r:id="rId3"/>
              </a:rPr>
              <a:t>Фон</a:t>
            </a:r>
            <a:r>
              <a:rPr lang="ru-RU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</a:p>
          <a:p>
            <a:r>
              <a:rPr lang="ru-RU" dirty="0" smtClean="0">
                <a:solidFill>
                  <a:schemeClr val="bg1"/>
                </a:solidFill>
                <a:latin typeface="Comic Sans MS" panose="030F0702030302020204" pitchFamily="66" charset="0"/>
                <a:hlinkClick r:id="rId4"/>
              </a:rPr>
              <a:t>Мел</a:t>
            </a:r>
            <a:endParaRPr lang="ru-RU" dirty="0" smtClean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r>
              <a:rPr lang="ru-RU" dirty="0" smtClean="0">
                <a:solidFill>
                  <a:schemeClr val="bg1"/>
                </a:solidFill>
                <a:latin typeface="Comic Sans MS" panose="030F0702030302020204" pitchFamily="66" charset="0"/>
                <a:hlinkClick r:id="rId5"/>
              </a:rPr>
              <a:t>Разделитель</a:t>
            </a:r>
            <a:endParaRPr lang="ru-RU" dirty="0" smtClean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r>
              <a:rPr lang="ru-RU" dirty="0" smtClean="0">
                <a:solidFill>
                  <a:schemeClr val="bg1"/>
                </a:solidFill>
                <a:latin typeface="Comic Sans MS" panose="030F0702030302020204" pitchFamily="66" charset="0"/>
                <a:hlinkClick r:id="rId6"/>
              </a:rPr>
              <a:t>Блокнот</a:t>
            </a:r>
            <a:endParaRPr lang="ru-RU" dirty="0" smtClean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r>
              <a:rPr lang="ru-RU" dirty="0" smtClean="0">
                <a:solidFill>
                  <a:schemeClr val="bg1"/>
                </a:solidFill>
                <a:latin typeface="Comic Sans MS" panose="030F0702030302020204" pitchFamily="66" charset="0"/>
                <a:hlinkClick r:id="rId7"/>
              </a:rPr>
              <a:t>Звонок</a:t>
            </a:r>
            <a:endParaRPr lang="ru-RU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endParaRPr lang="ru-RU" dirty="0" smtClean="0">
              <a:solidFill>
                <a:schemeClr val="bg1"/>
              </a:solidFill>
            </a:endParaRP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2046514" y="1502636"/>
            <a:ext cx="8098971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736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C5E0B3"/>
      </a:hlink>
      <a:folHlink>
        <a:srgbClr val="8EC26B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904</TotalTime>
  <Words>120</Words>
  <Application>Microsoft Office PowerPoint</Application>
  <PresentationFormat>Произвольный</PresentationFormat>
  <Paragraphs>59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 «Крестики-нолики»</vt:lpstr>
      <vt:lpstr>Презентация PowerPoint</vt:lpstr>
      <vt:lpstr>Презентация PowerPoint</vt:lpstr>
      <vt:lpstr>Презентация PowerPoint</vt:lpstr>
      <vt:lpstr>Слово в слове</vt:lpstr>
      <vt:lpstr>Анаграммы</vt:lpstr>
      <vt:lpstr>Игра «Наоборот»</vt:lpstr>
      <vt:lpstr>Глазки спят, а ручки делают</vt:lpstr>
      <vt:lpstr>Игра «Собери слово»</vt:lpstr>
      <vt:lpstr>«Путаница»</vt:lpstr>
      <vt:lpstr>«Найди 5 ошибок»</vt:lpstr>
      <vt:lpstr>Поздравляем победителей!</vt:lpstr>
      <vt:lpstr>Ссылки на источники: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Игра крестики-нолики «Электрические явления»</dc:title>
  <dc:creator>Elena</dc:creator>
  <cp:lastModifiedBy>Каприз</cp:lastModifiedBy>
  <cp:revision>70</cp:revision>
  <dcterms:created xsi:type="dcterms:W3CDTF">2017-07-14T14:18:57Z</dcterms:created>
  <dcterms:modified xsi:type="dcterms:W3CDTF">2024-02-20T21:15:33Z</dcterms:modified>
</cp:coreProperties>
</file>