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3" r:id="rId4"/>
    <p:sldId id="268" r:id="rId5"/>
    <p:sldId id="259" r:id="rId6"/>
    <p:sldId id="264" r:id="rId7"/>
    <p:sldId id="257" r:id="rId8"/>
    <p:sldId id="265" r:id="rId9"/>
    <p:sldId id="260" r:id="rId10"/>
    <p:sldId id="266" r:id="rId11"/>
    <p:sldId id="261" r:id="rId12"/>
    <p:sldId id="267" r:id="rId13"/>
    <p:sldId id="262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4B3C7-6D92-476B-BC8B-CB9496AE6F68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E1267-E29F-411C-A797-16E7F12EA9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490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E1267-E29F-411C-A797-16E7F12EA91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926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1F8B8-5BA0-4E31-9A76-28D912657B04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CCB08-41BE-4ED9-AC0A-73129757B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4;&#1082;&#1089;&#1072;&#1085;&#1072;\Videos\&#1075;&#1077;&#1086;&#1082;&#1077;&#1096;&#1080;&#1085;&#1075;\&#1075;&#1077;&#1086;&#1082;&#1077;&#1096;&#1080;&#1085;&#1075;\1-14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4;&#1082;&#1089;&#1072;&#1085;&#1072;\Videos\&#1075;&#1077;&#1086;&#1082;&#1077;&#1096;&#1080;&#1085;&#1075;\&#1075;&#1077;&#1086;&#1082;&#1077;&#1096;&#1080;&#1085;&#1075;\&#1076;&#1077;&#1074;&#1080;&#1079;.mp3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4;&#1082;&#1089;&#1072;&#1085;&#1072;\Videos\&#1075;&#1077;&#1086;&#1082;&#1077;&#1096;&#1080;&#1085;&#1075;\&#1075;&#1077;&#1086;&#1082;&#1077;&#1096;&#1080;&#1085;&#1075;\1-14.mp3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613622989_19-p-fon-dlya-prezentatsii-raduga-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115616" y="-396135"/>
            <a:ext cx="8028384" cy="904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b="1" i="1" dirty="0">
              <a:solidFill>
                <a:srgbClr val="002060"/>
              </a:solidFill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Путешествие в стиле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i="1" dirty="0">
                <a:solidFill>
                  <a:srgbClr val="00206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solidFill>
                  <a:srgbClr val="00206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«ГЕОКЕШИНГ»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b="1" i="1" dirty="0">
              <a:solidFill>
                <a:srgbClr val="002060"/>
              </a:solidFill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МАОУ</a:t>
            </a:r>
            <a:r>
              <a:rPr kumimoji="0" lang="ru-RU" sz="44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«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ШИ №31»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b="1" i="1" dirty="0">
              <a:solidFill>
                <a:srgbClr val="002060"/>
              </a:solidFill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i="1" dirty="0" smtClean="0">
                <a:solidFill>
                  <a:srgbClr val="00206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5400" b="1" i="1" dirty="0" smtClean="0">
                <a:solidFill>
                  <a:srgbClr val="00206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Команда   «РИТМ»</a:t>
            </a:r>
            <a:endParaRPr kumimoji="0" lang="ru-RU" sz="5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b="1" i="1" dirty="0">
              <a:solidFill>
                <a:srgbClr val="002060"/>
              </a:solidFill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400" b="1" i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6" name="Рисунок 5" descr="70973666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1484784"/>
            <a:ext cx="2664296" cy="2598239"/>
          </a:xfrm>
          <a:prstGeom prst="rect">
            <a:avLst/>
          </a:prstGeom>
        </p:spPr>
      </p:pic>
      <p:pic>
        <p:nvPicPr>
          <p:cNvPr id="10" name="1-1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596336" y="45091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8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614328261_27-p-raduzhnii-fon-ramka-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DSC087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404664"/>
            <a:ext cx="2016224" cy="2809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DSC0872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28184" y="404664"/>
            <a:ext cx="1901957" cy="27809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DSC087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354968"/>
            <a:ext cx="1944216" cy="2880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IMG_2609ыеру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4048" y="3573016"/>
            <a:ext cx="1800200" cy="2700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6156176" y="3212976"/>
            <a:ext cx="23605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err="1">
                <a:latin typeface="Monotype Corsiva" pitchFamily="66" charset="0"/>
              </a:rPr>
              <a:t>Павлюкевич</a:t>
            </a:r>
            <a:r>
              <a:rPr lang="ru-RU" sz="2000" b="1" i="1" dirty="0">
                <a:latin typeface="Monotype Corsiva" pitchFamily="66" charset="0"/>
              </a:rPr>
              <a:t> </a:t>
            </a:r>
            <a:r>
              <a:rPr lang="ru-RU" sz="2000" b="1" i="1" dirty="0" smtClean="0">
                <a:latin typeface="Monotype Corsiva" pitchFamily="66" charset="0"/>
              </a:rPr>
              <a:t>Ксения</a:t>
            </a:r>
          </a:p>
          <a:p>
            <a:r>
              <a:rPr lang="ru-RU" sz="2000" dirty="0" smtClean="0"/>
              <a:t>                           14лет</a:t>
            </a:r>
          </a:p>
          <a:p>
            <a:endParaRPr lang="ru-RU" sz="2000" dirty="0">
              <a:latin typeface="Monotype Corsiva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9872" y="3212976"/>
            <a:ext cx="162416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Monotype Corsiva" pitchFamily="66" charset="0"/>
              </a:rPr>
              <a:t>Тиханов Иван</a:t>
            </a:r>
            <a:endParaRPr lang="ru-RU" sz="2000" dirty="0">
              <a:latin typeface="Monotype Corsiva" pitchFamily="66" charset="0"/>
            </a:endParaRPr>
          </a:p>
          <a:p>
            <a:r>
              <a:rPr lang="ru-RU" dirty="0" smtClean="0"/>
              <a:t>14лет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779912" y="5733256"/>
            <a:ext cx="51700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>
                <a:latin typeface="Monotype Corsiva" pitchFamily="66" charset="0"/>
              </a:rPr>
              <a:t>Учитель русского языка: Афанасьева О.М.</a:t>
            </a:r>
            <a:endParaRPr lang="ru-RU" sz="2400" dirty="0">
              <a:latin typeface="Monotype Corsiva" pitchFamily="66" charset="0"/>
            </a:endParaRP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115616" y="4077072"/>
            <a:ext cx="1728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Романтики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i="1" dirty="0">
                <a:solidFill>
                  <a:srgbClr val="FF0000"/>
                </a:solidFill>
              </a:rPr>
              <a:t>Искатели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i="1" dirty="0" err="1">
                <a:solidFill>
                  <a:srgbClr val="FF0000"/>
                </a:solidFill>
              </a:rPr>
              <a:t>Творители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i="1" dirty="0">
                <a:solidFill>
                  <a:srgbClr val="FF0000"/>
                </a:solidFill>
              </a:rPr>
              <a:t>Мечтатели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68900" y="3282753"/>
            <a:ext cx="2262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Monotype Corsiva" panose="03010101010201010101" pitchFamily="66" charset="0"/>
              </a:rPr>
              <a:t>Попова Анастасия  14 лет 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28384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6" name="девиз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print"/>
          <a:stretch>
            <a:fillRect/>
          </a:stretch>
        </p:blipFill>
        <p:spPr>
          <a:xfrm>
            <a:off x="827584" y="58772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149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4328261_27-p-raduzhnii-fon-ramka-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220330_1324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0202" y="2852936"/>
            <a:ext cx="3003798" cy="4005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IMG_20220330_1323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521296"/>
            <a:ext cx="4752528" cy="6336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88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0"/>
            <a:ext cx="3491880" cy="2327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660232" y="1340768"/>
            <a:ext cx="2009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Думаем!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88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  <p:pic>
        <p:nvPicPr>
          <p:cNvPr id="4" name="Рисунок 3" descr="1613622989_19-p-fon-dlya-prezentatsii-raduga-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3648" y="4437112"/>
            <a:ext cx="719440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Небольшой музей истории оружейного дела в Златоусте.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Находится он на Красной горке, вход со стороны парка Бажова.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Музей очень маленький, но тут вы своими глазами можете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взглянуть на кусочек настоящей булатной стали.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Нам рассказали историю родного края  от времен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Алексея Михайловича до событий 1917 года.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Было очень интересно!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IMG_88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0"/>
            <a:ext cx="6300192" cy="4200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614644065_100-p-fon-raduga-dlya-fotoshopa-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 descr="IMG_88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5292588" cy="3528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IMG_88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3140967"/>
            <a:ext cx="5580112" cy="3720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4328261_27-p-raduzhnii-fon-ramka-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4437112"/>
            <a:ext cx="67408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Магазин «Пилигрим» (путешественник) находится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 отеле «Никольский».. Магазин реализует уникальную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продукцию компании «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Росоружие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».  Ножи, сабли, кортики,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гравюры  , другие великолепные изделия никого не оставят </a:t>
            </a:r>
          </a:p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равнодущным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.. Обязательно посетите магазин «Пилигрим»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DSC086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76672"/>
            <a:ext cx="6696744" cy="37444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614841349_105-p-fon-luchi-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Рисунок 10" descr="DSC086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04664"/>
            <a:ext cx="6400711" cy="36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DSC0868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3356992"/>
            <a:ext cx="5796136" cy="36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4328261_27-p-raduzhnii-fon-ramka-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221088"/>
            <a:ext cx="80792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Наш 3 объект на проспекте Мира магазин «Художественные промыслы».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Это билет в мир ремёсел.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Завораживает взгляд посуда «Гжель». Расписные матрёшки.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Украшение из уральских камней, самовары и многое другое.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Даже уходить не хотелось.. А радушная хозяйка всё нам показала и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пригласила в гости.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DSC087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60648"/>
            <a:ext cx="6804248" cy="3827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дпосылка-цвета-радуги-абстрактная-с-мягкими-светлыми-звездами-153411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6718" y="0"/>
            <a:ext cx="9210718" cy="6858000"/>
          </a:xfrm>
          <a:prstGeom prst="rect">
            <a:avLst/>
          </a:prstGeom>
        </p:spPr>
      </p:pic>
      <p:pic>
        <p:nvPicPr>
          <p:cNvPr id="4" name="Рисунок 3" descr="DSC087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156176" cy="3462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DSC087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3288" y="2924944"/>
            <a:ext cx="6400712" cy="36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DSC087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836712"/>
            <a:ext cx="4644008" cy="2715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4328261_27-p-raduzhnii-fon-ramka-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43608" y="3501008"/>
            <a:ext cx="69127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Южный Урал, это удивительное место. Горы, более 12 тысяч озёр и густые леса. С высоты сопок </a:t>
            </a:r>
            <a:r>
              <a:rPr lang="ru-RU" dirty="0" err="1" smtClean="0"/>
              <a:t>Таганая</a:t>
            </a:r>
            <a:r>
              <a:rPr lang="ru-RU" dirty="0" smtClean="0"/>
              <a:t>, можно обозревать красоты заповедника. Уральские горы значительно ниже Кавказских, но ни чуть не уступят в красоте и разнообразии природного ландшафта. В парке ведётся работа по благоустройству. Сделаны дорожки, смотровые площадки. Оборудованы места отдыха и информационные площадки.</a:t>
            </a:r>
            <a:br>
              <a:rPr lang="ru-RU" dirty="0" smtClean="0"/>
            </a:br>
            <a:r>
              <a:rPr lang="ru-RU" dirty="0" smtClean="0"/>
              <a:t>Сюда нужно ехать. Открывать для себя величие природы и необыкновенную красоту.</a:t>
            </a:r>
            <a:endParaRPr lang="ru-RU" dirty="0"/>
          </a:p>
        </p:txBody>
      </p:sp>
      <p:pic>
        <p:nvPicPr>
          <p:cNvPr id="5" name="Рисунок 4" descr="DSC087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0"/>
            <a:ext cx="6228184" cy="3503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4841349_105-p-fon-luchi-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DSC087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0"/>
            <a:ext cx="5832648" cy="3462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DSC087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2880536"/>
            <a:ext cx="7559824" cy="3977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DSC0874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84168" y="320810"/>
            <a:ext cx="3059832" cy="2207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4328261_27-p-raduzhnii-fon-ramka-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18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4437112"/>
            <a:ext cx="679865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Наш последний объект –это Дом Дружбы Народов.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 его «жителям»и мы давно знакомы - они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приезжают к нам в интернат с играми, подарками.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Нас встретили очень приветливо. Пригласили на экскурсию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и мастер-класс.. Благодаря этой организации мы узнаём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 культуре и традиции народов, живущих в городе Златоусте.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Ведь мы одна семья!.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age-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476672"/>
            <a:ext cx="6192688" cy="3744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4644065_100-p-fon-raduga-dlya-fotoshopa-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SC087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764704"/>
            <a:ext cx="8540441" cy="5236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4644065_100-p-fon-raduga-dlya-fotoshopa-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Рисунок 11" descr="DSC087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529277"/>
            <a:ext cx="4139952" cy="2328723"/>
          </a:xfrm>
          <a:prstGeom prst="rect">
            <a:avLst/>
          </a:prstGeom>
        </p:spPr>
      </p:pic>
      <p:pic>
        <p:nvPicPr>
          <p:cNvPr id="13" name="Рисунок 12" descr="DSC087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Рисунок 13" descr="DSC087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1988840"/>
            <a:ext cx="4572000" cy="3154660"/>
          </a:xfrm>
          <a:prstGeom prst="rect">
            <a:avLst/>
          </a:prstGeom>
        </p:spPr>
      </p:pic>
      <p:pic>
        <p:nvPicPr>
          <p:cNvPr id="15" name="Рисунок 14" descr="DSC0875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1714500"/>
            <a:ext cx="6624736" cy="45948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76889" y="2060848"/>
            <a:ext cx="46671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latin typeface="Arial" pitchFamily="34" charset="0"/>
                <a:cs typeface="Arial" pitchFamily="34" charset="0"/>
              </a:rPr>
              <a:t>Мы старались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!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9" name="Рисунок 8" descr="DSC0875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87624" y="0"/>
            <a:ext cx="4047772" cy="2276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пасибо-за-внимание-картинки-для-презентации-подборка-36-штук-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36004"/>
            <a:ext cx="9576048" cy="7182036"/>
          </a:xfrm>
          <a:prstGeom prst="rect">
            <a:avLst/>
          </a:prstGeom>
        </p:spPr>
      </p:pic>
      <p:pic>
        <p:nvPicPr>
          <p:cNvPr id="3" name="Рисунок 2" descr="70973666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68936" y="404665"/>
            <a:ext cx="3175064" cy="3096344"/>
          </a:xfrm>
          <a:prstGeom prst="rect">
            <a:avLst/>
          </a:prstGeom>
        </p:spPr>
      </p:pic>
      <p:pic>
        <p:nvPicPr>
          <p:cNvPr id="4" name="1-1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8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329</Words>
  <Application>Microsoft Office PowerPoint</Application>
  <PresentationFormat>Экран (4:3)</PresentationFormat>
  <Paragraphs>50</Paragraphs>
  <Slides>15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</dc:creator>
  <cp:lastModifiedBy>Оксана</cp:lastModifiedBy>
  <cp:revision>32</cp:revision>
  <dcterms:created xsi:type="dcterms:W3CDTF">2022-03-29T13:15:14Z</dcterms:created>
  <dcterms:modified xsi:type="dcterms:W3CDTF">2022-03-31T11:40:26Z</dcterms:modified>
</cp:coreProperties>
</file>