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66" r:id="rId2"/>
    <p:sldId id="258" r:id="rId3"/>
    <p:sldId id="256" r:id="rId4"/>
    <p:sldId id="259" r:id="rId5"/>
    <p:sldId id="260" r:id="rId6"/>
    <p:sldId id="257" r:id="rId7"/>
    <p:sldId id="268" r:id="rId8"/>
    <p:sldId id="261" r:id="rId9"/>
    <p:sldId id="263" r:id="rId10"/>
    <p:sldId id="265" r:id="rId11"/>
    <p:sldId id="264" r:id="rId12"/>
    <p:sldId id="262" r:id="rId13"/>
    <p:sldId id="269" r:id="rId14"/>
    <p:sldId id="26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3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6161-C405-465B-A906-2B85531956FC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DAC4E-506D-4966-AA4B-A12323A12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278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6161-C405-465B-A906-2B85531956FC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DAC4E-506D-4966-AA4B-A12323A12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003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6161-C405-465B-A906-2B85531956FC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DAC4E-506D-4966-AA4B-A12323A12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664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6161-C405-465B-A906-2B85531956FC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DAC4E-506D-4966-AA4B-A12323A12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03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6161-C405-465B-A906-2B85531956FC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DAC4E-506D-4966-AA4B-A12323A12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735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6161-C405-465B-A906-2B85531956FC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DAC4E-506D-4966-AA4B-A12323A12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711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6161-C405-465B-A906-2B85531956FC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DAC4E-506D-4966-AA4B-A12323A12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251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6161-C405-465B-A906-2B85531956FC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DAC4E-506D-4966-AA4B-A12323A12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658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6161-C405-465B-A906-2B85531956FC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DAC4E-506D-4966-AA4B-A12323A12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863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6161-C405-465B-A906-2B85531956FC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DAC4E-506D-4966-AA4B-A12323A12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631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6161-C405-465B-A906-2B85531956FC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DAC4E-506D-4966-AA4B-A12323A127F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3321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6161-C405-465B-A906-2B85531956FC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DAC4E-506D-4966-AA4B-A12323A12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783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6161-C405-465B-A906-2B85531956FC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DAC4E-506D-4966-AA4B-A12323A127F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64458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6161-C405-465B-A906-2B85531956FC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DAC4E-506D-4966-AA4B-A12323A12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05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6161-C405-465B-A906-2B85531956FC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DAC4E-506D-4966-AA4B-A12323A12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60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6161-C405-465B-A906-2B85531956FC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DAC4E-506D-4966-AA4B-A12323A12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38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36161-C405-465B-A906-2B85531956FC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111DAC4E-506D-4966-AA4B-A12323A12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552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35348" y="6178367"/>
            <a:ext cx="262764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400" b="1" cap="none" spc="0" dirty="0" err="1" smtClean="0">
                <a:ln/>
                <a:solidFill>
                  <a:schemeClr val="accent3"/>
                </a:solidFill>
                <a:effectLst/>
              </a:rPr>
              <a:t>Автор:Шишкина</a:t>
            </a:r>
            <a:r>
              <a:rPr lang="ru-RU" sz="1400" b="1" cap="none" spc="0" dirty="0" smtClean="0">
                <a:ln/>
                <a:solidFill>
                  <a:schemeClr val="accent3"/>
                </a:solidFill>
                <a:effectLst/>
              </a:rPr>
              <a:t> С.Л.</a:t>
            </a:r>
          </a:p>
          <a:p>
            <a:pPr algn="ctr"/>
            <a:r>
              <a:rPr lang="ru-RU" sz="1400" b="1" dirty="0">
                <a:ln/>
                <a:solidFill>
                  <a:schemeClr val="accent3"/>
                </a:solidFill>
              </a:rPr>
              <a:t>у</a:t>
            </a:r>
            <a:r>
              <a:rPr lang="ru-RU" sz="1400" b="1" dirty="0" smtClean="0">
                <a:ln/>
                <a:solidFill>
                  <a:schemeClr val="accent3"/>
                </a:solidFill>
              </a:rPr>
              <a:t>читель начальных классов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04041" y="1032209"/>
            <a:ext cx="535915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РУССКИЙ ЯЗЫК</a:t>
            </a:r>
            <a:b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</a:br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2 КЛАСС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3490" y="3179986"/>
            <a:ext cx="911980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chemeClr val="accent3"/>
                </a:solidFill>
                <a:effectLst/>
              </a:rPr>
              <a:t>Тема урока:</a:t>
            </a:r>
          </a:p>
          <a:p>
            <a:pPr algn="ctr"/>
            <a:r>
              <a:rPr lang="ru-RU" sz="28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ru-RU" sz="2000" b="1" cap="none" spc="0" dirty="0" smtClean="0">
                <a:ln/>
                <a:solidFill>
                  <a:schemeClr val="accent3"/>
                </a:solidFill>
                <a:effectLst/>
              </a:rPr>
              <a:t>«Большая буква в именах, отчествах, фамилиях и кличках животных»</a:t>
            </a:r>
            <a:endParaRPr lang="ru-RU" sz="20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3235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12991" y="0"/>
            <a:ext cx="78742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Прочитайте пословицу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419" y="1194178"/>
            <a:ext cx="7415437" cy="486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86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139" y="1069897"/>
            <a:ext cx="94436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Ан</a:t>
            </a:r>
            <a:r>
              <a:rPr lang="ru-RU" sz="2800" b="1" dirty="0" smtClean="0"/>
              <a:t>тон </a:t>
            </a:r>
            <a:r>
              <a:rPr lang="ru-RU" sz="2800" b="1" dirty="0" smtClean="0">
                <a:solidFill>
                  <a:srgbClr val="FF0000"/>
                </a:solidFill>
              </a:rPr>
              <a:t>Па</a:t>
            </a:r>
            <a:r>
              <a:rPr lang="ru-RU" sz="2800" b="1" dirty="0" smtClean="0"/>
              <a:t>влович </a:t>
            </a:r>
            <a:r>
              <a:rPr lang="ru-RU" sz="2800" b="1" dirty="0" smtClean="0">
                <a:solidFill>
                  <a:srgbClr val="FF0000"/>
                </a:solidFill>
              </a:rPr>
              <a:t>Че</a:t>
            </a:r>
            <a:r>
              <a:rPr lang="ru-RU" sz="2800" b="1" dirty="0" smtClean="0"/>
              <a:t>хов написал рассказ «</a:t>
            </a:r>
            <a:r>
              <a:rPr lang="ru-RU" sz="2800" b="1" dirty="0" smtClean="0">
                <a:solidFill>
                  <a:srgbClr val="FF0000"/>
                </a:solidFill>
              </a:rPr>
              <a:t>Ка</a:t>
            </a:r>
            <a:r>
              <a:rPr lang="ru-RU" sz="2800" b="1" dirty="0" smtClean="0"/>
              <a:t>штанка».</a:t>
            </a:r>
            <a:endParaRPr lang="ru-RU" sz="2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5410" y="1842765"/>
            <a:ext cx="3562065" cy="429222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61401" y="2212423"/>
            <a:ext cx="52213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1. Ан  Па Че Ка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5221" y="3293394"/>
            <a:ext cx="74671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2. </a:t>
            </a:r>
            <a:r>
              <a:rPr lang="ru-RU" sz="4000" b="1" dirty="0" err="1" smtClean="0">
                <a:ln/>
                <a:solidFill>
                  <a:schemeClr val="accent3"/>
                </a:solidFill>
              </a:rPr>
              <a:t>Отчество,фамилия</a:t>
            </a:r>
            <a:r>
              <a:rPr lang="ru-RU" sz="4000" b="1" dirty="0" smtClean="0">
                <a:ln/>
                <a:solidFill>
                  <a:schemeClr val="accent3"/>
                </a:solidFill>
              </a:rPr>
              <a:t>, отец.</a:t>
            </a:r>
            <a:endParaRPr lang="ru-RU" sz="40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1711842" y="3444949"/>
            <a:ext cx="53163" cy="956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5181600" y="3540642"/>
            <a:ext cx="53163" cy="956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3316" y="3540642"/>
            <a:ext cx="67062" cy="1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10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58" y="0"/>
            <a:ext cx="9274897" cy="68579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481" y="4271843"/>
            <a:ext cx="3507474" cy="25861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1318" y="1039906"/>
            <a:ext cx="8201425" cy="11926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655214" y="1341911"/>
            <a:ext cx="46858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ТЕМА УРОКА: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861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25630" y="416402"/>
            <a:ext cx="530826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2400" b="1" cap="none" spc="0" dirty="0" smtClean="0">
                <a:ln/>
                <a:solidFill>
                  <a:srgbClr val="00B0F0"/>
                </a:solidFill>
                <a:effectLst/>
              </a:rPr>
              <a:t>Соедините  сказочных героев </a:t>
            </a:r>
          </a:p>
          <a:p>
            <a:pPr algn="ctr"/>
            <a:r>
              <a:rPr lang="ru-RU" sz="2400" b="1" dirty="0">
                <a:ln/>
                <a:solidFill>
                  <a:srgbClr val="00B0F0"/>
                </a:solidFill>
              </a:rPr>
              <a:t>с</a:t>
            </a:r>
            <a:r>
              <a:rPr lang="ru-RU" sz="2400" b="1" cap="none" spc="0" dirty="0" smtClean="0">
                <a:ln/>
                <a:solidFill>
                  <a:srgbClr val="00B0F0"/>
                </a:solidFill>
                <a:effectLst/>
              </a:rPr>
              <a:t> их кличками</a:t>
            </a:r>
            <a:endParaRPr lang="ru-RU" sz="2400" b="1" cap="none" spc="0" dirty="0">
              <a:ln/>
              <a:solidFill>
                <a:srgbClr val="00B0F0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0435" y="2444891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accent5"/>
                </a:solidFill>
              </a:rPr>
              <a:t>котенок                      Алиса</a:t>
            </a:r>
          </a:p>
          <a:p>
            <a:r>
              <a:rPr lang="ru-RU" b="1" dirty="0" smtClean="0">
                <a:solidFill>
                  <a:schemeClr val="accent5"/>
                </a:solidFill>
              </a:rPr>
              <a:t>ослик                         Гена</a:t>
            </a:r>
          </a:p>
          <a:p>
            <a:r>
              <a:rPr lang="ru-RU" b="1" dirty="0" smtClean="0">
                <a:solidFill>
                  <a:schemeClr val="accent5"/>
                </a:solidFill>
              </a:rPr>
              <a:t>пес                             Гав</a:t>
            </a:r>
          </a:p>
          <a:p>
            <a:r>
              <a:rPr lang="ru-RU" b="1" dirty="0" smtClean="0">
                <a:solidFill>
                  <a:schemeClr val="accent5"/>
                </a:solidFill>
              </a:rPr>
              <a:t>медвежонок              Шарик</a:t>
            </a:r>
          </a:p>
          <a:p>
            <a:r>
              <a:rPr lang="ru-RU" b="1" dirty="0" smtClean="0">
                <a:solidFill>
                  <a:schemeClr val="accent5"/>
                </a:solidFill>
              </a:rPr>
              <a:t>крокодил                   </a:t>
            </a:r>
            <a:r>
              <a:rPr lang="ru-RU" b="1" dirty="0" err="1" smtClean="0">
                <a:solidFill>
                  <a:schemeClr val="accent5"/>
                </a:solidFill>
              </a:rPr>
              <a:t>Иа</a:t>
            </a:r>
            <a:endParaRPr lang="ru-RU" b="1" dirty="0" smtClean="0">
              <a:solidFill>
                <a:schemeClr val="accent5"/>
              </a:solidFill>
            </a:endParaRPr>
          </a:p>
          <a:p>
            <a:r>
              <a:rPr lang="ru-RU" b="1" dirty="0" smtClean="0">
                <a:solidFill>
                  <a:schemeClr val="accent5"/>
                </a:solidFill>
              </a:rPr>
              <a:t>лиса                           </a:t>
            </a:r>
            <a:r>
              <a:rPr lang="ru-RU" b="1" dirty="0" err="1" smtClean="0">
                <a:solidFill>
                  <a:schemeClr val="accent5"/>
                </a:solidFill>
              </a:rPr>
              <a:t>Матроскин</a:t>
            </a:r>
            <a:endParaRPr lang="ru-RU" b="1" dirty="0" smtClean="0">
              <a:solidFill>
                <a:schemeClr val="accent5"/>
              </a:solidFill>
            </a:endParaRPr>
          </a:p>
          <a:p>
            <a:r>
              <a:rPr lang="ru-RU" b="1" dirty="0" smtClean="0">
                <a:solidFill>
                  <a:schemeClr val="accent5"/>
                </a:solidFill>
              </a:rPr>
              <a:t>кот                             Винни-пух</a:t>
            </a:r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58691" y="2879357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поросенок      _________________</a:t>
            </a:r>
          </a:p>
          <a:p>
            <a:r>
              <a:rPr lang="ru-RU" b="1" dirty="0">
                <a:solidFill>
                  <a:srgbClr val="00B050"/>
                </a:solidFill>
              </a:rPr>
              <a:t>п</a:t>
            </a:r>
            <a:r>
              <a:rPr lang="ru-RU" b="1" dirty="0" smtClean="0">
                <a:solidFill>
                  <a:srgbClr val="00B050"/>
                </a:solidFill>
              </a:rPr>
              <a:t>удель           _________________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кот                 _________________</a:t>
            </a:r>
          </a:p>
          <a:p>
            <a:r>
              <a:rPr lang="ru-RU" b="1" dirty="0">
                <a:solidFill>
                  <a:srgbClr val="00B050"/>
                </a:solidFill>
              </a:rPr>
              <a:t>м</a:t>
            </a:r>
            <a:r>
              <a:rPr lang="ru-RU" b="1" dirty="0" smtClean="0">
                <a:solidFill>
                  <a:srgbClr val="00B050"/>
                </a:solidFill>
              </a:rPr>
              <a:t>уха              _________________</a:t>
            </a:r>
          </a:p>
          <a:p>
            <a:r>
              <a:rPr lang="ru-RU" b="1" dirty="0">
                <a:solidFill>
                  <a:srgbClr val="00B050"/>
                </a:solidFill>
              </a:rPr>
              <a:t>ч</a:t>
            </a:r>
            <a:r>
              <a:rPr lang="ru-RU" b="1" dirty="0" smtClean="0">
                <a:solidFill>
                  <a:srgbClr val="00B050"/>
                </a:solidFill>
              </a:rPr>
              <a:t>ерепаха       _________________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07781" y="1384480"/>
            <a:ext cx="23487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1 пара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22946" y="1264948"/>
            <a:ext cx="23487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2 пара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08899" y="433951"/>
            <a:ext cx="316304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0" cap="none" spc="0" dirty="0" smtClean="0">
                <a:ln w="0"/>
                <a:solidFill>
                  <a:srgbClr val="00B0F0"/>
                </a:solidFill>
                <a:effectLst/>
              </a:rPr>
              <a:t>Напишите  клички</a:t>
            </a:r>
          </a:p>
          <a:p>
            <a:pPr algn="ctr"/>
            <a:r>
              <a:rPr lang="ru-RU" sz="2400" b="0" cap="none" spc="0" dirty="0" smtClean="0">
                <a:ln w="0"/>
                <a:solidFill>
                  <a:srgbClr val="00B0F0"/>
                </a:solidFill>
                <a:effectLst/>
              </a:rPr>
              <a:t> к сказочным героям</a:t>
            </a:r>
            <a:endParaRPr lang="ru-RU" sz="2400" b="0" cap="none" spc="0" dirty="0">
              <a:ln w="0"/>
              <a:solidFill>
                <a:srgbClr val="00B0F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2444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12" y="0"/>
            <a:ext cx="91167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25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26" y="154379"/>
            <a:ext cx="8591797" cy="653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46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60" y="368135"/>
            <a:ext cx="8205849" cy="637704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43253" y="1698171"/>
            <a:ext cx="3871356" cy="558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07626" y="2968831"/>
            <a:ext cx="3954483" cy="33013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7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12" y="368135"/>
            <a:ext cx="8467106" cy="637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6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0644" y="2056940"/>
            <a:ext cx="1002277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Оля Белова, друг </a:t>
            </a:r>
            <a:r>
              <a:rPr lang="ru-RU" sz="2800" dirty="0" err="1"/>
              <a:t>витя</a:t>
            </a:r>
            <a:r>
              <a:rPr lang="ru-RU" sz="2800" dirty="0"/>
              <a:t>,  Директор  </a:t>
            </a:r>
            <a:r>
              <a:rPr lang="ru-RU" sz="2800" dirty="0" smtClean="0"/>
              <a:t>Михаил </a:t>
            </a:r>
            <a:r>
              <a:rPr lang="ru-RU" sz="2800" dirty="0" err="1" smtClean="0"/>
              <a:t>алексеевич</a:t>
            </a:r>
            <a:r>
              <a:rPr lang="ru-RU" sz="2800" dirty="0" smtClean="0"/>
              <a:t>,</a:t>
            </a:r>
            <a:endParaRPr lang="ru-RU" sz="2800" dirty="0"/>
          </a:p>
          <a:p>
            <a:r>
              <a:rPr lang="ru-RU" sz="2800" dirty="0"/>
              <a:t> рассказ </a:t>
            </a:r>
            <a:r>
              <a:rPr lang="ru-RU" sz="2800" dirty="0" err="1"/>
              <a:t>л.Толстого</a:t>
            </a:r>
            <a:r>
              <a:rPr lang="ru-RU" sz="2800" dirty="0"/>
              <a:t> «котёнок» 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50344" y="485392"/>
            <a:ext cx="57262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Исправь ошибки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00644" y="3936264"/>
            <a:ext cx="1002277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Оля Белова, друг </a:t>
            </a:r>
            <a:r>
              <a:rPr lang="ru-RU" sz="2800" dirty="0" smtClean="0">
                <a:solidFill>
                  <a:srgbClr val="FF0000"/>
                </a:solidFill>
              </a:rPr>
              <a:t>В</a:t>
            </a:r>
            <a:r>
              <a:rPr lang="ru-RU" sz="2800" dirty="0" smtClean="0"/>
              <a:t>итя</a:t>
            </a:r>
            <a:r>
              <a:rPr lang="ru-RU" sz="2800" dirty="0"/>
              <a:t>,  </a:t>
            </a:r>
            <a:r>
              <a:rPr lang="ru-RU" sz="2800" dirty="0" smtClean="0">
                <a:solidFill>
                  <a:srgbClr val="FF0000"/>
                </a:solidFill>
              </a:rPr>
              <a:t>д</a:t>
            </a:r>
            <a:r>
              <a:rPr lang="ru-RU" sz="2800" dirty="0" smtClean="0"/>
              <a:t>иректор  Михаил </a:t>
            </a:r>
            <a:r>
              <a:rPr lang="ru-RU" sz="2800" dirty="0">
                <a:solidFill>
                  <a:srgbClr val="FF0000"/>
                </a:solidFill>
              </a:rPr>
              <a:t>А</a:t>
            </a:r>
            <a:r>
              <a:rPr lang="ru-RU" sz="2800" dirty="0" smtClean="0"/>
              <a:t>лексеевич,</a:t>
            </a:r>
            <a:endParaRPr lang="ru-RU" sz="2800" dirty="0"/>
          </a:p>
          <a:p>
            <a:r>
              <a:rPr lang="ru-RU" sz="2800" dirty="0"/>
              <a:t> рассказ </a:t>
            </a:r>
            <a:r>
              <a:rPr lang="ru-RU" sz="2800" dirty="0" err="1" smtClean="0">
                <a:solidFill>
                  <a:srgbClr val="FF0000"/>
                </a:solidFill>
              </a:rPr>
              <a:t>Л</a:t>
            </a:r>
            <a:r>
              <a:rPr lang="ru-RU" sz="2800" dirty="0" err="1" smtClean="0"/>
              <a:t>.Толстого</a:t>
            </a:r>
            <a:r>
              <a:rPr lang="ru-RU" sz="2800" dirty="0" smtClean="0"/>
              <a:t> «</a:t>
            </a:r>
            <a:r>
              <a:rPr lang="ru-RU" sz="2800" dirty="0" smtClean="0">
                <a:solidFill>
                  <a:srgbClr val="FF0000"/>
                </a:solidFill>
              </a:rPr>
              <a:t>К</a:t>
            </a:r>
            <a:r>
              <a:rPr lang="ru-RU" sz="2800" dirty="0" smtClean="0"/>
              <a:t>отёнок</a:t>
            </a:r>
            <a:r>
              <a:rPr lang="ru-RU" sz="2800" dirty="0"/>
              <a:t>»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671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387" y="1900518"/>
            <a:ext cx="8650825" cy="49218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176457" y="0"/>
            <a:ext cx="956864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/>
                <a:solidFill>
                  <a:schemeClr val="accent3"/>
                </a:solidFill>
              </a:rPr>
              <a:t> </a:t>
            </a:r>
            <a:r>
              <a:rPr lang="ru-RU" sz="5400" b="1" dirty="0" smtClean="0">
                <a:ln/>
                <a:solidFill>
                  <a:schemeClr val="accent3"/>
                </a:solidFill>
              </a:rPr>
              <a:t>Самостоятельная работа.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Спишите по 2 предложения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2911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5018" y="363324"/>
            <a:ext cx="8490857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FF0000"/>
                </a:solidFill>
              </a:rPr>
              <a:t>Разноуровневые</a:t>
            </a:r>
            <a:r>
              <a:rPr lang="ru-RU" sz="2800" b="1" dirty="0" smtClean="0">
                <a:solidFill>
                  <a:srgbClr val="FF0000"/>
                </a:solidFill>
              </a:rPr>
              <a:t> задания.</a:t>
            </a:r>
          </a:p>
          <a:p>
            <a:endParaRPr lang="ru-RU" sz="2800" b="1" dirty="0">
              <a:solidFill>
                <a:srgbClr val="FF0000"/>
              </a:solidFill>
            </a:endParaRPr>
          </a:p>
          <a:p>
            <a:r>
              <a:rPr lang="ru-RU" u="sng" dirty="0" smtClean="0">
                <a:solidFill>
                  <a:srgbClr val="00B0F0"/>
                </a:solidFill>
              </a:rPr>
              <a:t>1 уровень (оценка 3)</a:t>
            </a:r>
          </a:p>
          <a:p>
            <a:endParaRPr lang="ru-RU" u="sng" dirty="0" smtClean="0">
              <a:solidFill>
                <a:srgbClr val="00B0F0"/>
              </a:solidFill>
            </a:endParaRPr>
          </a:p>
          <a:p>
            <a:r>
              <a:rPr lang="ru-RU" b="1" dirty="0" smtClean="0">
                <a:solidFill>
                  <a:srgbClr val="00B0F0"/>
                </a:solidFill>
              </a:rPr>
              <a:t>Спиши.</a:t>
            </a:r>
          </a:p>
          <a:p>
            <a:r>
              <a:rPr lang="ru-RU" dirty="0" smtClean="0">
                <a:solidFill>
                  <a:srgbClr val="00B0F0"/>
                </a:solidFill>
              </a:rPr>
              <a:t>Александр Сергеевич Пушкин, Агния Львовна </a:t>
            </a:r>
            <a:r>
              <a:rPr lang="ru-RU" dirty="0" err="1" smtClean="0">
                <a:solidFill>
                  <a:srgbClr val="00B0F0"/>
                </a:solidFill>
              </a:rPr>
              <a:t>Барто</a:t>
            </a:r>
            <a:r>
              <a:rPr lang="ru-RU" dirty="0" smtClean="0">
                <a:solidFill>
                  <a:srgbClr val="00B0F0"/>
                </a:solidFill>
              </a:rPr>
              <a:t>, Федор Иванович Тютчев, Евгений Иванович </a:t>
            </a:r>
            <a:r>
              <a:rPr lang="ru-RU" dirty="0" err="1" smtClean="0">
                <a:solidFill>
                  <a:srgbClr val="00B0F0"/>
                </a:solidFill>
              </a:rPr>
              <a:t>Чарушин</a:t>
            </a:r>
            <a:r>
              <a:rPr lang="ru-RU" dirty="0" smtClean="0">
                <a:solidFill>
                  <a:srgbClr val="00B0F0"/>
                </a:solidFill>
              </a:rPr>
              <a:t>, Афанасий Афанасьевич Фет</a:t>
            </a:r>
          </a:p>
          <a:p>
            <a:endParaRPr lang="ru-RU" dirty="0">
              <a:solidFill>
                <a:srgbClr val="00B0F0"/>
              </a:solidFill>
            </a:endParaRPr>
          </a:p>
          <a:p>
            <a:r>
              <a:rPr lang="ru-RU" u="sng" dirty="0" smtClean="0">
                <a:solidFill>
                  <a:schemeClr val="accent4"/>
                </a:solidFill>
              </a:rPr>
              <a:t>2 уровень (оценка 4)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Вставь пропущенные слова.</a:t>
            </a:r>
          </a:p>
          <a:p>
            <a:r>
              <a:rPr lang="ru-RU" dirty="0" smtClean="0">
                <a:solidFill>
                  <a:schemeClr val="accent4"/>
                </a:solidFill>
              </a:rPr>
              <a:t>Писатель __________написал рассказ «__________». Его главные  герои – ________ и ___________. Они не заметили котёнка под шляпой и подумали, что она живая.</a:t>
            </a:r>
          </a:p>
          <a:p>
            <a:r>
              <a:rPr lang="ru-RU" dirty="0" smtClean="0">
                <a:solidFill>
                  <a:schemeClr val="accent4"/>
                </a:solidFill>
              </a:rPr>
              <a:t>Слова для справок:  Володя, Николай Носов, Живая шляпа, Вадик</a:t>
            </a:r>
          </a:p>
          <a:p>
            <a:endParaRPr lang="ru-RU" dirty="0" smtClean="0"/>
          </a:p>
          <a:p>
            <a:r>
              <a:rPr lang="ru-RU" b="1" u="sng" dirty="0" smtClean="0">
                <a:solidFill>
                  <a:srgbClr val="7030A0"/>
                </a:solidFill>
              </a:rPr>
              <a:t>3 уровень (оценка 5)</a:t>
            </a:r>
          </a:p>
          <a:p>
            <a:endParaRPr lang="ru-RU" b="1" u="sng" dirty="0" smtClean="0">
              <a:solidFill>
                <a:srgbClr val="7030A0"/>
              </a:solidFill>
            </a:endParaRPr>
          </a:p>
          <a:p>
            <a:r>
              <a:rPr lang="ru-RU" b="1" dirty="0" smtClean="0">
                <a:solidFill>
                  <a:srgbClr val="7030A0"/>
                </a:solidFill>
              </a:rPr>
              <a:t>Придумай и запиши предложения, употребив в них фамилию, имя и отчество человека.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08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13" y="1315192"/>
            <a:ext cx="8051450" cy="51717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46227" y="295387"/>
            <a:ext cx="42178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РЕФЛЕКСИЯ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64937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74836" y="1839180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17" y="134944"/>
            <a:ext cx="8279828" cy="658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15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1441</TotalTime>
  <Words>232</Words>
  <Application>Microsoft Office PowerPoint</Application>
  <PresentationFormat>Широкоэкранный</PresentationFormat>
  <Paragraphs>51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19</cp:revision>
  <dcterms:created xsi:type="dcterms:W3CDTF">2024-02-28T10:48:37Z</dcterms:created>
  <dcterms:modified xsi:type="dcterms:W3CDTF">2024-03-11T07:03:19Z</dcterms:modified>
</cp:coreProperties>
</file>