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56" r:id="rId3"/>
    <p:sldId id="296" r:id="rId5"/>
    <p:sldId id="282" r:id="rId6"/>
    <p:sldId id="285" r:id="rId7"/>
    <p:sldId id="286" r:id="rId8"/>
    <p:sldId id="288" r:id="rId9"/>
    <p:sldId id="287" r:id="rId10"/>
    <p:sldId id="290" r:id="rId11"/>
    <p:sldId id="289" r:id="rId12"/>
    <p:sldId id="297" r:id="rId13"/>
    <p:sldId id="291" r:id="rId14"/>
    <p:sldId id="292" r:id="rId15"/>
    <p:sldId id="293" r:id="rId16"/>
    <p:sldId id="294" r:id="rId17"/>
    <p:sldId id="295" r:id="rId18"/>
    <p:sldId id="281" r:id="rId19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US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7" pos="4032" userDrawn="1">
          <p15:clr>
            <a:srgbClr val="A4A3A4"/>
          </p15:clr>
        </p15:guide>
        <p15:guide id="9" pos="3648" userDrawn="1">
          <p15:clr>
            <a:srgbClr val="A4A3A4"/>
          </p15:clr>
        </p15:guide>
        <p15:guide id="10" orient="horz" pos="1536" userDrawn="1">
          <p15:clr>
            <a:srgbClr val="A4A3A4"/>
          </p15:clr>
        </p15:guide>
        <p15:guide id="11" orient="horz" pos="18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701"/>
  </p:normalViewPr>
  <p:slideViewPr>
    <p:cSldViewPr showGuides="1">
      <p:cViewPr varScale="1">
        <p:scale>
          <a:sx n="82" d="100"/>
          <a:sy n="82" d="100"/>
        </p:scale>
        <p:origin x="720" y="67"/>
      </p:cViewPr>
      <p:guideLst>
        <p:guide pos="7296"/>
        <p:guide pos="384"/>
        <p:guide orient="horz" pos="528"/>
        <p:guide orient="horz" pos="3552"/>
        <p:guide orient="horz" pos="768"/>
        <p:guide pos="4032"/>
        <p:guide pos="3648"/>
        <p:guide orient="horz" pos="1536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2764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customXml" Target="../customXml/item3.xml"/><Relationship Id="rId26" Type="http://schemas.openxmlformats.org/officeDocument/2006/relationships/customXml" Target="../customXml/item2.xml"/><Relationship Id="rId25" Type="http://schemas.openxmlformats.org/officeDocument/2006/relationships/customXml" Target="../customXml/item1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US"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US" sz="1200"/>
            </a:lvl1pPr>
          </a:lstStyle>
          <a:p>
            <a:pPr rtl="0"/>
            <a:fld id="{653DF011-7E5D-410B-B704-516B718BB50A}" type="datetime1">
              <a:rPr lang="ru-RU" smtClean="0"/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US" sz="1200"/>
            </a:lvl1pPr>
          </a:lstStyle>
          <a:p>
            <a:pPr rtl="0"/>
            <a:fld id="{44AAF311-A558-444C-927C-8328B655F972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en-US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en-US" sz="1200"/>
            </a:lvl1pPr>
          </a:lstStyle>
          <a:p>
            <a:fld id="{D4D2DA09-4E9C-44B8-BC33-6EB8C02EED6A}" type="datetime1">
              <a:rPr lang="ru-RU" smtClean="0"/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en-US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en-US" sz="1200"/>
            </a:lvl1pPr>
          </a:lstStyle>
          <a:p>
            <a:pPr rtl="0"/>
            <a:fld id="{821E5FCA-B2DD-C941-A2C1-638939433487}" type="slidenum">
              <a:rPr lang="ru-RU" noProof="0" smtClean="0"/>
            </a:fld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n-U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en-US"/>
            </a:defPPr>
          </a:lstStyle>
          <a:p>
            <a:pPr rtl="0"/>
            <a:fld id="{821E5FCA-B2DD-C941-A2C1-638939433487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en-US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  <a:endParaRPr lang="ru-RU" noProof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en-US" sz="2400" b="1" baseline="0">
                <a:latin typeface="+mn-lt"/>
              </a:defRPr>
            </a:lvl1pPr>
            <a:lvl2pPr marL="457200" indent="0" algn="ctr">
              <a:buNone/>
              <a:defRPr lang="en-US" sz="2000"/>
            </a:lvl2pPr>
            <a:lvl3pPr marL="914400" indent="0" algn="ctr">
              <a:buNone/>
              <a:defRPr lang="en-US" sz="1800"/>
            </a:lvl3pPr>
            <a:lvl4pPr marL="1371600" indent="0" algn="ctr">
              <a:buNone/>
              <a:defRPr lang="en-US" sz="1600"/>
            </a:lvl4pPr>
            <a:lvl5pPr marL="1828800" indent="0" algn="ctr">
              <a:buNone/>
              <a:defRPr lang="en-US" sz="1600"/>
            </a:lvl5pPr>
            <a:lvl6pPr marL="2286000" indent="0" algn="ctr">
              <a:buNone/>
              <a:defRPr lang="en-US" sz="1600"/>
            </a:lvl6pPr>
            <a:lvl7pPr marL="2743200" indent="0" algn="ctr">
              <a:buNone/>
              <a:defRPr lang="en-US" sz="1600"/>
            </a:lvl7pPr>
            <a:lvl8pPr marL="3200400" indent="0" algn="ctr">
              <a:buNone/>
              <a:defRPr lang="en-US" sz="1600"/>
            </a:lvl8pPr>
            <a:lvl9pPr marL="3657600" indent="0" algn="ctr">
              <a:buNone/>
              <a:defRPr lang="en-US"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0"/>
            <a:ext cx="3429000" cy="6807199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14" name="Объект 13"/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400" b="1" spc="2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24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24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24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24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654518" cy="5239512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14" name="Объект 13"/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en-US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en-US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  <a:endParaRPr lang="ru-RU" noProof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 rtlCol="0"/>
          <a:lstStyle>
            <a:lvl1pPr marL="0" indent="0" algn="l">
              <a:buNone/>
              <a:defRPr lang="en-US" sz="2400" b="1" baseline="0">
                <a:latin typeface="+mn-lt"/>
              </a:defRPr>
            </a:lvl1pPr>
            <a:lvl2pPr marL="457200" indent="0" algn="ctr">
              <a:buNone/>
              <a:defRPr lang="en-US" sz="2000"/>
            </a:lvl2pPr>
            <a:lvl3pPr marL="914400" indent="0" algn="ctr">
              <a:buNone/>
              <a:defRPr lang="en-US" sz="1800"/>
            </a:lvl3pPr>
            <a:lvl4pPr marL="1371600" indent="0" algn="ctr">
              <a:buNone/>
              <a:defRPr lang="en-US" sz="1600"/>
            </a:lvl4pPr>
            <a:lvl5pPr marL="1828800" indent="0" algn="ctr">
              <a:buNone/>
              <a:defRPr lang="en-US" sz="1600"/>
            </a:lvl5pPr>
            <a:lvl6pPr marL="2286000" indent="0" algn="ctr">
              <a:buNone/>
              <a:defRPr lang="en-US" sz="1600"/>
            </a:lvl6pPr>
            <a:lvl7pPr marL="2743200" indent="0" algn="ctr">
              <a:buNone/>
              <a:defRPr lang="en-US" sz="1600"/>
            </a:lvl7pPr>
            <a:lvl8pPr marL="3200400" indent="0" algn="ctr">
              <a:buNone/>
              <a:defRPr lang="en-US" sz="1600"/>
            </a:lvl8pPr>
            <a:lvl9pPr marL="3657600" indent="0" algn="ctr">
              <a:buNone/>
              <a:defRPr lang="en-US"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5"/>
            <a:ext cx="4727448" cy="320246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14" name="Объект 13"/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en-US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2647" y="2441448"/>
            <a:ext cx="10972800" cy="304495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196903" cy="36118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7"/>
            <a:ext cx="5989320" cy="2778943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rtlCol="0" anchor="t"/>
          <a:lstStyle>
            <a:lvl1pPr algn="l">
              <a:lnSpc>
                <a:spcPct val="100000"/>
              </a:lnSpc>
              <a:defRPr lang="en-US" sz="2800" cap="none" spc="2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3" hasCustomPrompt="1"/>
          </p:nvPr>
        </p:nvSpPr>
        <p:spPr>
          <a:xfrm>
            <a:off x="3063240" y="4232475"/>
            <a:ext cx="5775960" cy="333945"/>
          </a:xfrm>
        </p:spPr>
        <p:txBody>
          <a:bodyPr rtlCol="0"/>
          <a:lstStyle>
            <a:lvl1pPr marL="0" indent="0">
              <a:buNone/>
              <a:defRPr lang="en-US" sz="1800" spc="2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5" hasCustomPrompt="1"/>
          </p:nvPr>
        </p:nvSpPr>
        <p:spPr>
          <a:xfrm>
            <a:off x="9737922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”</a:t>
            </a:r>
            <a:endParaRPr lang="ru-RU" noProof="0"/>
          </a:p>
        </p:txBody>
      </p:sp>
      <p:sp>
        <p:nvSpPr>
          <p:cNvPr id="18" name="Текст 13"/>
          <p:cNvSpPr>
            <a:spLocks noGrp="1"/>
          </p:cNvSpPr>
          <p:nvPr>
            <p:ph type="body" sz="quarter" idx="14" hasCustomPrompt="1"/>
          </p:nvPr>
        </p:nvSpPr>
        <p:spPr>
          <a:xfrm>
            <a:off x="1209261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 rtl="0">
              <a:spcBef>
                <a:spcPct val="0"/>
              </a:spcBef>
            </a:pPr>
            <a:r>
              <a:rPr lang="ru-RU" noProof="0"/>
              <a:t>“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4792"/>
            <a:ext cx="5359935" cy="509320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6" name="Рисунок 23"/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0" name="Текст 28"/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1" name="Текст 28"/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7" name="Рисунок 23"/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2" name="Текст 28"/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3" name="Текст 28"/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8" name="Рисунок 23"/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4" name="Текст 28"/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5" name="Текст 28"/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9" name="Рисунок 23"/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6" name="Текст 28"/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7" name="Текст 28"/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1200" b="0" spc="2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5"/>
            <a:ext cx="5358384" cy="5091735"/>
          </a:xfrm>
          <a:prstGeom prst="rect">
            <a:avLst/>
          </a:prstGeom>
        </p:spPr>
      </p:pic>
      <p:sp>
        <p:nvSpPr>
          <p:cNvPr id="25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10" name="Текст 28"/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1" name="Текст 28"/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28" name="Текст 28"/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29" name="Текст 28"/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6" name="Рисунок 23"/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21" name="Рисунок 23"/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2" name="Текст 28"/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3" name="Текст 28"/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30" name="Текст 28"/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31" name="Текст 28"/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7" name="Рисунок 23"/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23" name="Рисунок 23"/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4" name="Текст 28"/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5" name="Текст 28"/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32" name="Текст 28"/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33" name="Текст 28"/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8" name="Рисунок 23"/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26" name="Рисунок 23"/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16" name="Текст 28"/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17" name="Текст 28"/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34" name="Текст 28"/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rtlCol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lang="en-US"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Имя</a:t>
            </a:r>
            <a:endParaRPr lang="ru-RU" noProof="0"/>
          </a:p>
        </p:txBody>
      </p:sp>
      <p:sp>
        <p:nvSpPr>
          <p:cNvPr id="35" name="Текст 28"/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 rtlCol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200" b="0" spc="100" baseline="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Название</a:t>
            </a:r>
            <a:endParaRPr lang="ru-RU" noProof="0"/>
          </a:p>
        </p:txBody>
      </p:sp>
      <p:sp>
        <p:nvSpPr>
          <p:cNvPr id="9" name="Рисунок 23"/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27" name="Рисунок 23"/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 rtlCol="0">
            <a:normAutofit/>
          </a:bodyPr>
          <a:lstStyle>
            <a:lvl1pPr marL="0" indent="0">
              <a:buNone/>
              <a:defRPr lang="en-US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8" name="Прямая соединительная линия 17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 userDrawn="1"/>
        </p:nvPicPr>
        <p:blipFill rotWithShape="1">
          <a:blip r:embed="rId2" cstate="email"/>
          <a:srcRect l="8809"/>
          <a:stretch>
            <a:fillRect/>
          </a:stretch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6" y="1234440"/>
            <a:ext cx="4950764" cy="5623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13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</p:txBody>
      </p:sp>
      <p:sp>
        <p:nvSpPr>
          <p:cNvPr id="20" name="Текст 4"/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21" name="Объект 5"/>
          <p:cNvSpPr>
            <a:spLocks noGrp="1"/>
          </p:cNvSpPr>
          <p:nvPr>
            <p:ph sz="quarter" idx="16" hasCustomPrompt="1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</p:txBody>
      </p:sp>
      <p:sp>
        <p:nvSpPr>
          <p:cNvPr id="22" name="Текст 4"/>
          <p:cNvSpPr>
            <a:spLocks noGrp="1"/>
          </p:cNvSpPr>
          <p:nvPr>
            <p:ph type="body" sz="quarter" idx="17" hasCustomPrompt="1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23" name="Объект 5"/>
          <p:cNvSpPr>
            <a:spLocks noGrp="1"/>
          </p:cNvSpPr>
          <p:nvPr>
            <p:ph sz="quarter" idx="18" hasCustomPrompt="1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 rtlCol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6" cy="68214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4" name="Текст 33"/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  <a:endParaRPr lang="ru-RU" noProof="0"/>
          </a:p>
        </p:txBody>
      </p:sp>
      <p:sp>
        <p:nvSpPr>
          <p:cNvPr id="41" name="Текст 40"/>
          <p:cNvSpPr>
            <a:spLocks noGrp="1"/>
          </p:cNvSpPr>
          <p:nvPr>
            <p:ph type="body" sz="quarter" idx="18" hasCustomPrompt="1"/>
          </p:nvPr>
        </p:nvSpPr>
        <p:spPr>
          <a:xfrm>
            <a:off x="1146218" y="2432434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38" name="Текст 33"/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  <a:endParaRPr lang="ru-RU" noProof="0"/>
          </a:p>
        </p:txBody>
      </p:sp>
      <p:sp>
        <p:nvSpPr>
          <p:cNvPr id="48" name="Текст 40"/>
          <p:cNvSpPr>
            <a:spLocks noGrp="1"/>
          </p:cNvSpPr>
          <p:nvPr>
            <p:ph type="body" sz="quarter" idx="22" hasCustomPrompt="1"/>
          </p:nvPr>
        </p:nvSpPr>
        <p:spPr>
          <a:xfrm>
            <a:off x="3383307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35" name="Текст 33"/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  <a:endParaRPr lang="ru-RU" noProof="0"/>
          </a:p>
        </p:txBody>
      </p:sp>
      <p:sp>
        <p:nvSpPr>
          <p:cNvPr id="44" name="Текст 40"/>
          <p:cNvSpPr>
            <a:spLocks noGrp="1"/>
          </p:cNvSpPr>
          <p:nvPr>
            <p:ph type="body" sz="quarter" idx="19" hasCustomPrompt="1"/>
          </p:nvPr>
        </p:nvSpPr>
        <p:spPr>
          <a:xfrm>
            <a:off x="5589586" y="2432435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39" name="Текст 33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2" y="4517644"/>
            <a:ext cx="1783080" cy="512064"/>
          </a:xfrm>
          <a:solidFill>
            <a:schemeClr val="accent4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  <a:endParaRPr lang="ru-RU" noProof="0"/>
          </a:p>
        </p:txBody>
      </p:sp>
      <p:sp>
        <p:nvSpPr>
          <p:cNvPr id="46" name="Текст 40"/>
          <p:cNvSpPr>
            <a:spLocks noGrp="1"/>
          </p:cNvSpPr>
          <p:nvPr>
            <p:ph type="body" sz="quarter" idx="21" hasCustomPrompt="1"/>
          </p:nvPr>
        </p:nvSpPr>
        <p:spPr>
          <a:xfrm>
            <a:off x="7827392" y="3882136"/>
            <a:ext cx="1644986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36" name="Текст 3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b="1" cap="all" spc="200" baseline="0"/>
            </a:lvl1pPr>
          </a:lstStyle>
          <a:p>
            <a:pPr lvl="0" rtl="0"/>
            <a:r>
              <a:rPr lang="ru-RU" noProof="0"/>
              <a:t>МММ ГГГГ</a:t>
            </a:r>
            <a:endParaRPr lang="ru-RU" noProof="0"/>
          </a:p>
        </p:txBody>
      </p:sp>
      <p:sp>
        <p:nvSpPr>
          <p:cNvPr id="45" name="Текст 40"/>
          <p:cNvSpPr>
            <a:spLocks noGrp="1"/>
          </p:cNvSpPr>
          <p:nvPr>
            <p:ph type="body" sz="quarter" idx="20" hasCustomPrompt="1"/>
          </p:nvPr>
        </p:nvSpPr>
        <p:spPr>
          <a:xfrm>
            <a:off x="10035230" y="2437196"/>
            <a:ext cx="1796654" cy="1783080"/>
          </a:xfrm>
        </p:spPr>
        <p:txBody>
          <a:bodyPr lIns="91440" tIns="0" rIns="0" bIns="0" rtlCol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spc="100" baseline="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1920"/>
            <a:ext cx="5470497" cy="292608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5" y="0"/>
            <a:ext cx="4983785" cy="22768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5157787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5157787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400800" y="2438400"/>
            <a:ext cx="5183188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400800" y="2871216"/>
            <a:ext cx="5183188" cy="3247462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Три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0" cy="28437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58968" cy="29199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 hasCustomPrompt="1"/>
          </p:nvPr>
        </p:nvSpPr>
        <p:spPr>
          <a:xfrm>
            <a:off x="61264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1264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4407408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4407408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8183880" y="2438400"/>
            <a:ext cx="3419856" cy="365760"/>
          </a:xfrm>
        </p:spPr>
        <p:txBody>
          <a:bodyPr rtlCol="0"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lang="en-US" sz="2000" b="1" cap="all" spc="200" baseline="0">
                <a:latin typeface="+mj-lt"/>
              </a:defRPr>
            </a:lvl1pPr>
            <a:lvl2pPr marL="457200" indent="0">
              <a:buNone/>
              <a:defRPr lang="en-US" sz="2000" b="1"/>
            </a:lvl2pPr>
            <a:lvl3pPr marL="914400" indent="0">
              <a:buNone/>
              <a:defRPr lang="en-US" sz="1800" b="1"/>
            </a:lvl3pPr>
            <a:lvl4pPr marL="1371600" indent="0">
              <a:buNone/>
              <a:defRPr lang="en-US" sz="1600" b="1"/>
            </a:lvl4pPr>
            <a:lvl5pPr marL="1828800" indent="0">
              <a:buNone/>
              <a:defRPr lang="en-US" sz="1600" b="1"/>
            </a:lvl5pPr>
            <a:lvl6pPr marL="2286000" indent="0">
              <a:buNone/>
              <a:defRPr lang="en-US" sz="1600" b="1"/>
            </a:lvl6pPr>
            <a:lvl7pPr marL="2743200" indent="0">
              <a:buNone/>
              <a:defRPr lang="en-US" sz="1600" b="1"/>
            </a:lvl7pPr>
            <a:lvl8pPr marL="3200400" indent="0">
              <a:buNone/>
              <a:defRPr lang="en-US" sz="1600" b="1"/>
            </a:lvl8pPr>
            <a:lvl9pPr marL="3657600" indent="0">
              <a:buNone/>
              <a:defRPr lang="en-US"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13" name="Объект 5"/>
          <p:cNvSpPr>
            <a:spLocks noGrp="1"/>
          </p:cNvSpPr>
          <p:nvPr>
            <p:ph sz="quarter" idx="14" hasCustomPrompt="1"/>
          </p:nvPr>
        </p:nvSpPr>
        <p:spPr>
          <a:xfrm>
            <a:off x="8183880" y="2871216"/>
            <a:ext cx="3419856" cy="2925554"/>
          </a:xfrm>
        </p:spPr>
        <p:txBody>
          <a:bodyPr rtlCol="0"/>
          <a:lstStyle>
            <a:lvl1pPr>
              <a:lnSpc>
                <a:spcPct val="100000"/>
              </a:lnSpc>
              <a:spcBef>
                <a:spcPts val="1000"/>
              </a:spcBef>
              <a:defRPr lang="en-US"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lang="en-US"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lang="en-US"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lang="en-US"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lang="en-US" sz="11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 rtlCol="0"/>
          <a:lstStyle>
            <a:lvl1pPr algn="r">
              <a:defRPr lang="en-US" sz="4800" cap="all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14" name="Объект 13"/>
          <p:cNvSpPr>
            <a:spLocks noGrp="1"/>
          </p:cNvSpPr>
          <p:nvPr>
            <p:ph sz="quarter" idx="13" hasCustomPrompt="1"/>
          </p:nvPr>
        </p:nvSpPr>
        <p:spPr>
          <a:xfrm>
            <a:off x="6400800" y="1216025"/>
            <a:ext cx="5184648" cy="4416425"/>
          </a:xfrm>
        </p:spPr>
        <p:txBody>
          <a:bodyPr rtlCol="0"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lang="en-US"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lang="en-US"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lang="en-US"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lang="en-US"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lang="en-US" sz="1600" spc="10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rtlCol="0" anchor="t">
            <a:noAutofit/>
          </a:bodyPr>
          <a:lstStyle>
            <a:lvl1pPr algn="l">
              <a:defRPr lang="en-US"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pPr rtl="0"/>
            <a:r>
              <a:rPr lang="ru-RU" noProof="0"/>
              <a:t>СТИЛЬ ОБРАЗЦА ЗАГОЛОВКА</a:t>
            </a:r>
            <a:endParaRPr lang="ru-RU" noProof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 rtlCol="0"/>
          <a:lstStyle>
            <a:lvl1pPr marL="0" indent="0" algn="l">
              <a:buNone/>
              <a:defRPr lang="en-US" sz="2400" b="1" baseline="0">
                <a:latin typeface="+mn-lt"/>
              </a:defRPr>
            </a:lvl1pPr>
            <a:lvl2pPr marL="457200" indent="0" algn="ctr">
              <a:buNone/>
              <a:defRPr lang="en-US" sz="2000"/>
            </a:lvl2pPr>
            <a:lvl3pPr marL="914400" indent="0" algn="ctr">
              <a:buNone/>
              <a:defRPr lang="en-US" sz="1800"/>
            </a:lvl3pPr>
            <a:lvl4pPr marL="1371600" indent="0" algn="ctr">
              <a:buNone/>
              <a:defRPr lang="en-US" sz="1600"/>
            </a:lvl4pPr>
            <a:lvl5pPr marL="1828800" indent="0" algn="ctr">
              <a:buNone/>
              <a:defRPr lang="en-US" sz="1600"/>
            </a:lvl5pPr>
            <a:lvl6pPr marL="2286000" indent="0" algn="ctr">
              <a:buNone/>
              <a:defRPr lang="en-US" sz="1600"/>
            </a:lvl6pPr>
            <a:lvl7pPr marL="2743200" indent="0" algn="ctr">
              <a:buNone/>
              <a:defRPr lang="en-US" sz="1600"/>
            </a:lvl7pPr>
            <a:lvl8pPr marL="3200400" indent="0" algn="ctr">
              <a:buNone/>
              <a:defRPr lang="en-US" sz="1600"/>
            </a:lvl8pPr>
            <a:lvl9pPr marL="3657600" indent="0" algn="ctr">
              <a:buNone/>
              <a:defRPr lang="en-US"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5" name="Прямая соединительная линия 4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 rtlCol="0"/>
          <a:lstStyle>
            <a:lvl1pPr algn="ctr">
              <a:lnSpc>
                <a:spcPct val="90000"/>
              </a:lnSpc>
              <a:defRPr lang="en-US" sz="4800" spc="400" baseline="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n-US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lang="en-US" sz="3200"/>
            </a:lvl1pPr>
            <a:lvl2pPr>
              <a:defRPr lang="en-US" sz="2800"/>
            </a:lvl2pPr>
            <a:lvl3pPr>
              <a:defRPr lang="en-US" sz="2400"/>
            </a:lvl3pPr>
            <a:lvl4pPr>
              <a:defRPr lang="en-US" sz="2000"/>
            </a:lvl4pPr>
            <a:lvl5pPr>
              <a:defRPr lang="en-US" sz="2000"/>
            </a:lvl5pPr>
            <a:lvl6pPr>
              <a:defRPr lang="en-US" sz="2000"/>
            </a:lvl6pPr>
            <a:lvl7pPr>
              <a:defRPr lang="en-US" sz="2000"/>
            </a:lvl7pPr>
            <a:lvl8pPr>
              <a:defRPr lang="en-US" sz="2000"/>
            </a:lvl8pPr>
            <a:lvl9pPr>
              <a:defRPr lang="en-US" sz="2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US" sz="1600"/>
            </a:lvl1pPr>
            <a:lvl2pPr marL="457200" indent="0">
              <a:buNone/>
              <a:defRPr lang="en-US" sz="1400"/>
            </a:lvl2pPr>
            <a:lvl3pPr marL="914400" indent="0">
              <a:buNone/>
              <a:defRPr lang="en-US" sz="1200"/>
            </a:lvl3pPr>
            <a:lvl4pPr marL="1371600" indent="0">
              <a:buNone/>
              <a:defRPr lang="en-US" sz="1000"/>
            </a:lvl4pPr>
            <a:lvl5pPr marL="1828800" indent="0">
              <a:buNone/>
              <a:defRPr lang="en-US" sz="1000"/>
            </a:lvl5pPr>
            <a:lvl6pPr marL="2286000" indent="0">
              <a:buNone/>
              <a:defRPr lang="en-US" sz="1000"/>
            </a:lvl6pPr>
            <a:lvl7pPr marL="2743200" indent="0">
              <a:buNone/>
              <a:defRPr lang="en-US" sz="1000"/>
            </a:lvl7pPr>
            <a:lvl8pPr marL="3200400" indent="0">
              <a:buNone/>
              <a:defRPr lang="en-US" sz="1000"/>
            </a:lvl8pPr>
            <a:lvl9pPr marL="3657600" indent="0">
              <a:buNone/>
              <a:defRPr lang="en-US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lang="en-US" sz="3200">
                <a:latin typeface="+mj-lt"/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lang="en-US" sz="3200"/>
            </a:lvl1pPr>
            <a:lvl2pPr marL="457200" indent="0">
              <a:buNone/>
              <a:defRPr lang="en-US" sz="2800"/>
            </a:lvl2pPr>
            <a:lvl3pPr marL="914400" indent="0">
              <a:buNone/>
              <a:defRPr lang="en-US" sz="2400"/>
            </a:lvl3pPr>
            <a:lvl4pPr marL="1371600" indent="0">
              <a:buNone/>
              <a:defRPr lang="en-US" sz="2000"/>
            </a:lvl4pPr>
            <a:lvl5pPr marL="1828800" indent="0">
              <a:buNone/>
              <a:defRPr lang="en-US" sz="2000"/>
            </a:lvl5pPr>
            <a:lvl6pPr marL="2286000" indent="0">
              <a:buNone/>
              <a:defRPr lang="en-US" sz="2000"/>
            </a:lvl6pPr>
            <a:lvl7pPr marL="2743200" indent="0">
              <a:buNone/>
              <a:defRPr lang="en-US" sz="2000"/>
            </a:lvl7pPr>
            <a:lvl8pPr marL="3200400" indent="0">
              <a:buNone/>
              <a:defRPr lang="en-US" sz="2000"/>
            </a:lvl8pPr>
            <a:lvl9pPr marL="3657600" indent="0">
              <a:buNone/>
              <a:defRPr lang="en-US"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lang="en-US" sz="1600"/>
            </a:lvl1pPr>
            <a:lvl2pPr marL="457200" indent="0">
              <a:buNone/>
              <a:defRPr lang="en-US" sz="1400"/>
            </a:lvl2pPr>
            <a:lvl3pPr marL="914400" indent="0">
              <a:buNone/>
              <a:defRPr lang="en-US" sz="1200"/>
            </a:lvl3pPr>
            <a:lvl4pPr marL="1371600" indent="0">
              <a:buNone/>
              <a:defRPr lang="en-US" sz="1000"/>
            </a:lvl4pPr>
            <a:lvl5pPr marL="1828800" indent="0">
              <a:buNone/>
              <a:defRPr lang="en-US" sz="1000"/>
            </a:lvl5pPr>
            <a:lvl6pPr marL="2286000" indent="0">
              <a:buNone/>
              <a:defRPr lang="en-US" sz="1000"/>
            </a:lvl6pPr>
            <a:lvl7pPr marL="2743200" indent="0">
              <a:buNone/>
              <a:defRPr lang="en-US" sz="1000"/>
            </a:lvl7pPr>
            <a:lvl8pPr marL="3200400" indent="0">
              <a:buNone/>
              <a:defRPr lang="en-US" sz="1000"/>
            </a:lvl8pPr>
            <a:lvl9pPr marL="3657600" indent="0">
              <a:buNone/>
              <a:defRPr lang="en-US" sz="1000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</a:lstStyle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Образец фона&#10;&#10;Автоматически созданное описание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66012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</a:lstStyle>
          <a:p>
            <a:pPr rtl="0"/>
            <a:r>
              <a:rPr lang="ru-RU" noProof="0"/>
              <a:t>ОБРАЗЕЦ ЗАГОЛОВКА</a:t>
            </a:r>
            <a:endParaRPr lang="ru-RU" noProof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  <a:endParaRPr lang="ru-RU" noProof="0"/>
          </a:p>
          <a:p>
            <a:pPr lvl="1" rtl="0"/>
            <a:r>
              <a:rPr lang="ru-RU" noProof="0"/>
              <a:t>Второй уровень</a:t>
            </a:r>
            <a:endParaRPr lang="ru-RU" noProof="0"/>
          </a:p>
          <a:p>
            <a:pPr lvl="2" rtl="0"/>
            <a:r>
              <a:rPr lang="ru-RU" noProof="0"/>
              <a:t>Третий уровень</a:t>
            </a:r>
            <a:endParaRPr lang="ru-RU" noProof="0"/>
          </a:p>
          <a:p>
            <a:pPr lvl="3" rtl="0"/>
            <a:r>
              <a:rPr lang="ru-RU" noProof="0"/>
              <a:t>Четвертый уровень</a:t>
            </a:r>
            <a:endParaRPr lang="ru-RU" noProof="0"/>
          </a:p>
          <a:p>
            <a:pPr lvl="4" rtl="0"/>
            <a:r>
              <a:rPr lang="ru-RU" noProof="0"/>
              <a:t>Пятый уровень</a:t>
            </a:r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ПРЕЗЕНТАЦИИ</a:t>
            </a:r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&lt;##&gt;</a:t>
            </a:r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b="1" i="0" kern="1200" cap="all" spc="4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n-U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8992" y="664713"/>
            <a:ext cx="10040112" cy="2387600"/>
          </a:xfrm>
        </p:spPr>
        <p:txBody>
          <a:bodyPr rtlCol="0"/>
          <a:lstStyle>
            <a:defPPr>
              <a:defRPr lang="en-US"/>
            </a:defPPr>
          </a:lstStyle>
          <a:p>
            <a:pPr rtl="0"/>
            <a:r>
              <a:rPr lang="ru-RU" dirty="0"/>
              <a:t>Великие ученые физики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Физика и все о ней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1242197"/>
            <a:ext cx="4835280" cy="4390507"/>
          </a:xfrm>
        </p:spPr>
        <p:txBody>
          <a:bodyPr/>
          <a:lstStyle/>
          <a:p>
            <a:pPr algn="ctr"/>
            <a:r>
              <a:rPr lang="ru-RU" sz="1600" b="0" dirty="0">
                <a:latin typeface="Cambria" panose="02040503050406030204" pitchFamily="18" charset="0"/>
                <a:ea typeface="Cambria" panose="02040503050406030204" pitchFamily="18" charset="0"/>
              </a:rPr>
              <a:t>Физика – одна из величайших и важнейших наук, изучаемых человеком. Ее наличие видно в любых сферах жизни. Не редко открытия в физике меняют историю. Поэтому великие ученые и их открытия, по прошествии лет все также интересны, значимы для людей. Их работы актуальны и по сей день. Актуальность открытий физики заключается в том, что ее изучение продолжается и по сей день. </a:t>
            </a:r>
            <a:endParaRPr lang="ru-RU" sz="1600" b="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096879" y="1628800"/>
            <a:ext cx="5862932" cy="330083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Исаак Ньютон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l="33482" t="-738" r="29671" b="-1"/>
          <a:stretch>
            <a:fillRect/>
          </a:stretch>
        </p:blipFill>
        <p:spPr>
          <a:xfrm>
            <a:off x="7536160" y="404664"/>
            <a:ext cx="4320480" cy="58421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0" dirty="0">
                <a:latin typeface="Calibri" panose="020F0502020204030204" pitchFamily="34" charset="0"/>
                <a:cs typeface="Calibri" panose="020F0502020204030204" pitchFamily="34" charset="0"/>
              </a:rPr>
              <a:t>Сэр Исаак Ньютон (1642-1727)— английский физик и математик, широко расценивается, как один из самых величайших ученых всех времен. Вклад Ньютона в науку широк и неповторим, а выведенные законы все еще преподаются в школах.</a:t>
            </a:r>
            <a:endParaRPr lang="ru-RU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096000" y="1556792"/>
            <a:ext cx="5483352" cy="356385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7408" y="1484784"/>
            <a:ext cx="7681304" cy="2387600"/>
          </a:xfrm>
        </p:spPr>
        <p:txBody>
          <a:bodyPr/>
          <a:lstStyle/>
          <a:p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Альберт Эйнштейн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1"/>
          <a:srcRect l="33482" t="-737" r="30942"/>
          <a:stretch>
            <a:fillRect/>
          </a:stretch>
        </p:blipFill>
        <p:spPr>
          <a:xfrm>
            <a:off x="7968208" y="548680"/>
            <a:ext cx="3744416" cy="56618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000" b="0" dirty="0">
                <a:latin typeface="Calibri" panose="020F0502020204030204" pitchFamily="34" charset="0"/>
                <a:cs typeface="Calibri" panose="020F0502020204030204" pitchFamily="34" charset="0"/>
              </a:rPr>
              <a:t>Альберт Эйнштейн родился 14 марта 1879 года (в соответствии с рисунком 2) - в южно-германском городе Ульме, в небогатой еврейской семье.</a:t>
            </a:r>
            <a:endParaRPr lang="ru-RU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 rotWithShape="1">
          <a:blip r:embed="rId1"/>
          <a:srcRect l="6951" t="3868" r="7313" b="4826"/>
          <a:stretch>
            <a:fillRect/>
          </a:stretch>
        </p:blipFill>
        <p:spPr>
          <a:xfrm>
            <a:off x="7464152" y="1216152"/>
            <a:ext cx="3312368" cy="463947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9416" y="548680"/>
            <a:ext cx="10040112" cy="2387600"/>
          </a:xfrm>
        </p:spPr>
        <p:txBody>
          <a:bodyPr/>
          <a:lstStyle/>
          <a:p>
            <a:r>
              <a:rPr lang="ru-RU" b="0" dirty="0">
                <a:latin typeface="Calibri" panose="020F0502020204030204" pitchFamily="34" charset="0"/>
                <a:cs typeface="Calibri" panose="020F0502020204030204" pitchFamily="34" charset="0"/>
              </a:rPr>
              <a:t>Роль физики в жизни человека </a:t>
            </a:r>
            <a:br>
              <a:rPr lang="ru-RU" b="0" dirty="0"/>
            </a:br>
            <a:br>
              <a:rPr lang="ru-RU" b="0" dirty="0"/>
            </a:br>
            <a:endParaRPr lang="ru-RU" b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000" b="0" dirty="0">
                <a:latin typeface="Calibri" panose="020F0502020204030204" pitchFamily="34" charset="0"/>
                <a:cs typeface="Calibri" panose="020F0502020204030204" pitchFamily="34" charset="0"/>
              </a:rPr>
              <a:t>Некоторые открытия способны шокировать и разрушить типичное представление о чем либо. Такие революционные изобретения определяют общий прогресс, которого мы достигли на сегодняшний день. </a:t>
            </a:r>
            <a:endParaRPr lang="ru-RU" sz="20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7104112" y="1380522"/>
            <a:ext cx="4087812" cy="4087812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83432" y="1412776"/>
            <a:ext cx="10040112" cy="2387600"/>
          </a:xfrm>
        </p:spPr>
        <p:txBody>
          <a:bodyPr/>
          <a:lstStyle/>
          <a:p>
            <a:r>
              <a:rPr lang="ru-RU" sz="8000" dirty="0"/>
              <a:t>Пять удивительных открытий</a:t>
            </a:r>
            <a:endParaRPr lang="ru-RU" sz="8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200" b="0" dirty="0">
                <a:latin typeface="Calibri" panose="020F0502020204030204" pitchFamily="34" charset="0"/>
                <a:cs typeface="Calibri" panose="020F0502020204030204" pitchFamily="34" charset="0"/>
              </a:rPr>
              <a:t>Гравитация </a:t>
            </a:r>
            <a:endParaRPr lang="ru-RU" sz="32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5797296" y="1628800"/>
            <a:ext cx="6131233" cy="3312339"/>
          </a:xfrm>
          <a:prstGeom prst="rect">
            <a:avLst/>
          </a:prstGeo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600" b="0" dirty="0">
                <a:latin typeface="Calibri" panose="020F0502020204030204" pitchFamily="34" charset="0"/>
                <a:cs typeface="Calibri" panose="020F0502020204030204" pitchFamily="34" charset="0"/>
              </a:rPr>
              <a:t>Теория относительности.</a:t>
            </a:r>
            <a:endParaRPr lang="ru-RU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096000" y="1830727"/>
            <a:ext cx="5400600" cy="3187402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600" b="0" dirty="0" err="1">
                <a:latin typeface="Calibri" panose="020F0502020204030204" pitchFamily="34" charset="0"/>
                <a:cs typeface="Calibri" panose="020F0502020204030204" pitchFamily="34" charset="0"/>
              </a:rPr>
              <a:t>Фотоэлектрическй</a:t>
            </a:r>
            <a:r>
              <a:rPr lang="ru-RU" sz="3600" b="0" dirty="0">
                <a:latin typeface="Calibri" panose="020F0502020204030204" pitchFamily="34" charset="0"/>
                <a:cs typeface="Calibri" panose="020F0502020204030204" pitchFamily="34" charset="0"/>
              </a:rPr>
              <a:t> эффект.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098705" y="1626132"/>
            <a:ext cx="5685927" cy="3596591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600" b="0" dirty="0"/>
              <a:t>Квантовая телепортация.</a:t>
            </a:r>
            <a:br>
              <a:rPr lang="ru-RU" sz="3600" b="0" dirty="0"/>
            </a:br>
            <a:endParaRPr lang="ru-RU" sz="3600" b="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096000" y="1869724"/>
            <a:ext cx="5544616" cy="3109408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3600" b="0" dirty="0">
                <a:latin typeface="Calibri" panose="020F0502020204030204" pitchFamily="34" charset="0"/>
                <a:cs typeface="Calibri" panose="020F0502020204030204" pitchFamily="34" charset="0"/>
              </a:rPr>
              <a:t>Электромагнитная индукция</a:t>
            </a:r>
            <a:endParaRPr lang="ru-RU" sz="36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1"/>
          <a:stretch>
            <a:fillRect/>
          </a:stretch>
        </p:blipFill>
        <p:spPr>
          <a:xfrm>
            <a:off x="6096001" y="1516618"/>
            <a:ext cx="5518438" cy="3841411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94A09A9-5501-47C1-A89A-A340965A2BE2}" type="slidenum">
              <a:rPr lang="ru-RU" noProof="0" smtClean="0"/>
            </a:fld>
            <a:endParaRPr lang="ru-RU" noProof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99456" y="1196752"/>
            <a:ext cx="10040112" cy="2387600"/>
          </a:xfrm>
        </p:spPr>
        <p:txBody>
          <a:bodyPr rtlCol="0" anchor="t">
            <a:noAutofit/>
          </a:bodyPr>
          <a:lstStyle>
            <a:defPPr>
              <a:defRPr lang="en-US"/>
            </a:defPPr>
          </a:lstStyle>
          <a:p>
            <a:pPr algn="l" rtl="0"/>
            <a:r>
              <a:rPr lang="ru-RU" sz="9600" spc="300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noFill/>
                <a:latin typeface="Calibri" panose="020F0502020204030204" pitchFamily="34" charset="0"/>
                <a:cs typeface="Calibri" panose="020F0502020204030204" pitchFamily="34" charset="0"/>
              </a:rPr>
              <a:t>СПАСИБО</a:t>
            </a:r>
            <a:br>
              <a:rPr lang="ru-RU" sz="9600" spc="300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noFill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9600" spc="300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noFill/>
                <a:latin typeface="Calibri" panose="020F0502020204030204" pitchFamily="34" charset="0"/>
                <a:cs typeface="Calibri" panose="020F0502020204030204" pitchFamily="34" charset="0"/>
              </a:rPr>
              <a:t>за </a:t>
            </a:r>
            <a:br>
              <a:rPr lang="ru-RU" sz="9600" spc="300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noFill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9600" spc="300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noFill/>
                <a:latin typeface="Calibri" panose="020F0502020204030204" pitchFamily="34" charset="0"/>
                <a:cs typeface="Calibri" panose="020F0502020204030204" pitchFamily="34" charset="0"/>
              </a:rPr>
              <a:t>внимание </a:t>
            </a:r>
            <a:endParaRPr lang="ru-RU" sz="9600" spc="300" dirty="0"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Droplet">
      <a:dk1>
        <a:srgbClr val="000000"/>
      </a:dk1>
      <a:lt1>
        <a:srgbClr val="FFFFFF"/>
      </a:lt1>
      <a:dk2>
        <a:srgbClr val="0065A8"/>
      </a:dk2>
      <a:lt2>
        <a:srgbClr val="E7E6E6"/>
      </a:lt2>
      <a:accent1>
        <a:srgbClr val="FDCFFD"/>
      </a:accent1>
      <a:accent2>
        <a:srgbClr val="B6DFFF"/>
      </a:accent2>
      <a:accent3>
        <a:srgbClr val="8AE3A8"/>
      </a:accent3>
      <a:accent4>
        <a:srgbClr val="A69BFB"/>
      </a:accent4>
      <a:accent5>
        <a:srgbClr val="B5C3FF"/>
      </a:accent5>
      <a:accent6>
        <a:srgbClr val="73E9C4"/>
      </a:accent6>
      <a:hlink>
        <a:srgbClr val="0563C1"/>
      </a:hlink>
      <a:folHlink>
        <a:srgbClr val="954F72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��
</file>

<file path=customXml/item2.xml>��
</file>

<file path=customXml/item3.xml>��
</file>

<file path=customXml/itemProps1.xml><?xml version="1.0" encoding="utf-8"?>
<ds:datastoreItem xmlns:ds="http://schemas.openxmlformats.org/officeDocument/2006/customXml" ds:itemID="{2F87CEBD-BBDE-418A-B819-466B763DD4B5}">
  <ds:schemaRefs/>
</ds:datastoreItem>
</file>

<file path=customXml/itemProps2.xml><?xml version="1.0" encoding="utf-8"?>
<ds:datastoreItem xmlns:ds="http://schemas.openxmlformats.org/officeDocument/2006/customXml" ds:itemID="{B14FA603-F875-4A03-93C9-402691CFAD8E}">
  <ds:schemaRefs/>
</ds:datastoreItem>
</file>

<file path=customXml/itemProps3.xml><?xml version="1.0" encoding="utf-8"?>
<ds:datastoreItem xmlns:ds="http://schemas.openxmlformats.org/officeDocument/2006/customXml" ds:itemID="{2421B937-7172-47A3-B8EF-010B04CBBB9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Оформление Капля</Template>
  <TotalTime>0</TotalTime>
  <Words>1179</Words>
  <Application>WPS Presentation</Application>
  <PresentationFormat>Широкоэкранный</PresentationFormat>
  <Paragraphs>50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SimSun</vt:lpstr>
      <vt:lpstr>Wingdings</vt:lpstr>
      <vt:lpstr>Cambria</vt:lpstr>
      <vt:lpstr>Calibri</vt:lpstr>
      <vt:lpstr>Microsoft YaHei</vt:lpstr>
      <vt:lpstr>Arial Unicode MS</vt:lpstr>
      <vt:lpstr>Тема Office</vt:lpstr>
      <vt:lpstr>Величайшие ученые физики</vt:lpstr>
      <vt:lpstr>Физика и все о ней </vt:lpstr>
      <vt:lpstr>Физика – одна из величайших и важнейших наук, изучаемых человеком. Ее наличие видно в любых сферах жизни. Не редко открытия в физике меняют историю. Поэтому великие ученые и их открытия, по прошествии лет все также интересны, значимы для людей. Их работы актуальны и по сей день. Актуальность открытий физики заключается в том, что ее изучение продолжается и по сей день. </vt:lpstr>
      <vt:lpstr>Исаак Ньютон</vt:lpstr>
      <vt:lpstr>Сэр Исаак Ньютон (1642-1727)— английский физик и математик, широко расценивается, как один из самых величайших ученых всех времен. Вклад Ньютона в науку широк и неповторим, а выведенные законы все еще преподаются в школах.</vt:lpstr>
      <vt:lpstr>Альберт Эйнштейн</vt:lpstr>
      <vt:lpstr>Альберт Эйнштейн родился 14 марта 1879 года (в соответствии с рисунком 2) - в южно-германском городе Ульме, в небогатой еврейской семье.</vt:lpstr>
      <vt:lpstr>Роль физики в жизни человека   </vt:lpstr>
      <vt:lpstr>Некоторые открытия способны шокировать и разрушить типичное представление о чем либо. Такие революционные изобретения определяют общий прогресс, которого мы достигли на сегодняшний день. </vt:lpstr>
      <vt:lpstr>Пять удивительных открытий</vt:lpstr>
      <vt:lpstr>Гравитация </vt:lpstr>
      <vt:lpstr>Теория относительности.</vt:lpstr>
      <vt:lpstr>Фотоэлектрическй эффект.</vt:lpstr>
      <vt:lpstr>Квантовая телепортация. </vt:lpstr>
      <vt:lpstr>Электромагнитная индукция</vt:lpstr>
      <vt:lpstr>СПАСИБО за  внимание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Величайшие ученые физики</dc:title>
  <dc:creator>Любовь Рукосуева</dc:creator>
  <cp:lastModifiedBy>1</cp:lastModifiedBy>
  <cp:revision>2</cp:revision>
  <dcterms:created xsi:type="dcterms:W3CDTF">2024-04-11T17:32:00Z</dcterms:created>
  <dcterms:modified xsi:type="dcterms:W3CDTF">2024-04-15T06:15:55Z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0x0101003AB9CED55E8F8543BEFD54205924B97E</vt:lpwstr>
  </property>
  <property fmtid="{D5CDD505-2E9C-101B-9397-08002B2CF9AE}" pid="3" name="ICV">
    <vt:lpwstr>5ED6C6C038A442C7AB6705108CD59319_12</vt:lpwstr>
  </property>
  <property fmtid="{D5CDD505-2E9C-101B-9397-08002B2CF9AE}" pid="4" name="KSOProductBuildVer">
    <vt:lpwstr>1049-12.2.0.13538</vt:lpwstr>
  </property>
</Properties>
</file>