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61" r:id="rId6"/>
    <p:sldId id="259" r:id="rId7"/>
    <p:sldId id="262" r:id="rId8"/>
    <p:sldId id="263" r:id="rId9"/>
    <p:sldId id="260" r:id="rId10"/>
    <p:sldId id="267" r:id="rId11"/>
    <p:sldId id="264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29" autoAdjust="0"/>
    <p:restoredTop sz="94103" autoAdjust="0"/>
  </p:normalViewPr>
  <p:slideViewPr>
    <p:cSldViewPr>
      <p:cViewPr varScale="1">
        <p:scale>
          <a:sx n="102" d="100"/>
          <a:sy n="102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hyperlink" Target="http://www.vokrugsveta.ru/encyclopedia/index.php?title=%D0%98%D0%B7%D0%BE%D0%B1%D1%80%D0%B0%D0%B6%D0%B5%D0%BD%D0%B8%D0%B5:Ekaterina1760.jpg" TargetMode="External"/><Relationship Id="rId10" Type="http://schemas.openxmlformats.org/officeDocument/2006/relationships/image" Target="../media/image9.jpeg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8.jpeg"/><Relationship Id="rId2" Type="http://schemas.openxmlformats.org/officeDocument/2006/relationships/hyperlink" Target="http://www.vokrugsveta.ru/encyclopedia/index.php?title=%D0%98%D0%B7%D0%BE%D0%B1%D1%80%D0%B0%D0%B6%D0%B5%D0%BD%D0%B8%D0%B5:Ekaterina1760.jpg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hyperlink" Target="//upload.wikimedia.org/wikipedia/commons/3/3e/Mikeshin_catherine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ru.wikipedia.org/wiki/%D0%A4%D0%B0%D0%B9%D0%BB:Rus_Stamp-150_let_1812_goda-10kop.jpg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jpeg"/><Relationship Id="rId5" Type="http://schemas.openxmlformats.org/officeDocument/2006/relationships/hyperlink" Target="//commons.wikimedia.org/wiki/File:Vladimir_Putin_7_March_2000-3.jpg?uselang=ru" TargetMode="External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jpeg"/><Relationship Id="rId5" Type="http://schemas.openxmlformats.org/officeDocument/2006/relationships/hyperlink" Target="//commons.wikimedia.org/wiki/File:Vladimir_Putin_7_March_2000-1.jpg?uselang=ru" TargetMode="Externa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Ира\AppData\Local\Microsoft\Windows\Temporary Internet Files\Content.IE5\IQ22GPY7\MP900399627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14291"/>
            <a:ext cx="7389042" cy="157163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Знаменитые </a:t>
            </a:r>
            <a:r>
              <a:rPr lang="ru-RU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женщины России.</a:t>
            </a:r>
            <a:endParaRPr lang="ru-RU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4" descr="Василиса Кожина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57166"/>
            <a:ext cx="1428760" cy="17145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Содержимое 4" descr="Нина Петрова"/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29520" y="4214818"/>
            <a:ext cx="1571636" cy="19288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Содержимое 4" descr="А. П. Антропов. Портрет вел. кн. Екатерины Алексеевны. 1760">
            <a:hlinkClick r:id="rId5" tooltip="&quot;А. П. Антропов. Портрет вел. кн. Екатерины Алексеевны. 1760&quot;"/>
          </p:cNvPr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2285992"/>
            <a:ext cx="1857388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http://www.visualrian.ru/thumbnails/00000000009/9104.th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6" y="4857760"/>
            <a:ext cx="1778011" cy="17145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Содержимое 4" descr="София Ковалевская"/>
          <p:cNvPicPr>
            <a:picLocks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57422" y="2214554"/>
            <a:ext cx="2000264" cy="20716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Содержимое 4" descr="http://www.wild-mistress.ru/wm/wm.nsf/publicall/2011-12-12-1884642.html/$FILE/1.jpg"/>
          <p:cNvPicPr>
            <a:picLocks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00892" y="2071678"/>
            <a:ext cx="1928826" cy="18573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2" descr="http://im0-tub-ru.yandex.net/i?id=493170302-31-7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71736" y="4429132"/>
            <a:ext cx="1571636" cy="2203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Содержимое 4" descr="http://z3.foto.rambler.ru/public/dima_4udik/1/1/1-web.jpg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857752" y="2357430"/>
            <a:ext cx="1714512" cy="20716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2" descr="http://i058.radikal.ru/1112/30/bc90a9ab30c9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14876" y="5000636"/>
            <a:ext cx="2500330" cy="16408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8-tub-ru.yandex.net/i?id=86272682-39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14290"/>
            <a:ext cx="1885487" cy="2643206"/>
          </a:xfrm>
          <a:prstGeom prst="rect">
            <a:avLst/>
          </a:prstGeom>
          <a:noFill/>
        </p:spPr>
      </p:pic>
      <p:pic>
        <p:nvPicPr>
          <p:cNvPr id="1033" name="Picture 9" descr="C:\Users\Ира\AppData\Local\Microsoft\Windows\Temporary Internet Files\Content.IE5\ARXMMMFT\MP900433724[1].jpg"/>
          <p:cNvPicPr>
            <a:picLocks noChangeAspect="1" noChangeArrowheads="1"/>
          </p:cNvPicPr>
          <p:nvPr/>
        </p:nvPicPr>
        <p:blipFill>
          <a:blip r:embed="rId3" cstate="print"/>
          <a:srcRect b="17241"/>
          <a:stretch>
            <a:fillRect/>
          </a:stretch>
        </p:blipFill>
        <p:spPr bwMode="auto">
          <a:xfrm>
            <a:off x="142844" y="4415266"/>
            <a:ext cx="4500562" cy="244273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071537" y="-714403"/>
            <a:ext cx="1857392" cy="3714778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Алёна </a:t>
            </a:r>
            <a:r>
              <a:rPr lang="ru-RU" sz="4000" b="1" cap="none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BatangChe" pitchFamily="49" charset="-127"/>
                <a:cs typeface="Times New Roman" pitchFamily="18" charset="0"/>
              </a:rPr>
              <a:t>Арзамасская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монахиня</a:t>
            </a:r>
            <a:endParaRPr lang="ru-RU" sz="32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42844" y="2143116"/>
            <a:ext cx="4143404" cy="292895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Когда началось восстание крестьян под предводительством Степана Разина, сбежала из монастыря, создала боевой отряд. Около 300 человек, подчиняясь беглой монахине, разбили не одно царское войско.</a:t>
            </a:r>
            <a:endParaRPr lang="ru-RU" sz="2000" dirty="0"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pic>
        <p:nvPicPr>
          <p:cNvPr id="7" name="Содержимое 6" descr="Алена Арзамасская"/>
          <p:cNvPicPr>
            <a:picLocks noGrp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"/>
            <a:ext cx="300036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http://im8-tub-ru.yandex.net/i?id=340759102-10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3643314"/>
            <a:ext cx="3413137" cy="2457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2607455" y="-2178883"/>
            <a:ext cx="928694" cy="571504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Екатерина </a:t>
            </a:r>
            <a:r>
              <a:rPr lang="en-US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II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14282" y="1214422"/>
            <a:ext cx="6000792" cy="357190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Екатерина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II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Великая императрица всероссийская. В её правление территория России увеличилась за счёт присоединения южных плодородных земель Крыма. Образовала 29 новых губерний, построила около 144 городов.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Был создан государственный банк, выпущены первые бумажные деньги  ассигнации, открыты городские школы, Смольный институт благородных девиц.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А. П. Антропов. Портрет вел. кн. Екатерины Алексеевны. 1760">
            <a:hlinkClick r:id="rId2" tooltip="&quot;А. П. Антропов. Портрет вел. кн. Екатерины Алексеевны. 1760&quot;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43636" y="0"/>
            <a:ext cx="300036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File:Mikeshin catherine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71876"/>
            <a:ext cx="2357422" cy="3143230"/>
          </a:xfrm>
          <a:prstGeom prst="rect">
            <a:avLst/>
          </a:prstGeom>
          <a:noFill/>
        </p:spPr>
      </p:pic>
      <p:pic>
        <p:nvPicPr>
          <p:cNvPr id="9220" name="Picture 4" descr="http://upload.wikimedia.org/wikipedia/commons/7/76/Quarenghi_smoln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351" y="3857628"/>
            <a:ext cx="3357649" cy="2786082"/>
          </a:xfrm>
          <a:prstGeom prst="rect">
            <a:avLst/>
          </a:prstGeom>
          <a:noFill/>
        </p:spPr>
      </p:pic>
      <p:pic>
        <p:nvPicPr>
          <p:cNvPr id="11266" name="Picture 2" descr="http://scientificrussia.ru/data/auto/historical/preview-russian_empire_1910_bill_100_revers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60" y="3857628"/>
            <a:ext cx="3524250" cy="19812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http://www.filipark.ru/netcat_files/Image/2012_03_29_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143380"/>
            <a:ext cx="4071958" cy="25585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2571736" y="-571504"/>
            <a:ext cx="1714512" cy="285752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Василиса Кожина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071670" y="1714488"/>
            <a:ext cx="3286148" cy="3768733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Отечественная война 1812 года.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Храбрая девушка организовала партизанский отряд из женщин и подростков, которые захватывали и освобождали пленных.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Василиса Кожина"/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86446" y="214290"/>
            <a:ext cx="300039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http://im7-tub-ru.yandex.net/i?id=96310701-44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357166"/>
            <a:ext cx="2000264" cy="2586548"/>
          </a:xfrm>
          <a:prstGeom prst="rect">
            <a:avLst/>
          </a:prstGeom>
          <a:noFill/>
        </p:spPr>
      </p:pic>
      <p:pic>
        <p:nvPicPr>
          <p:cNvPr id="10244" name="Picture 4" descr="http://im8-tub-ru.yandex.net/i?id=158946394-53-7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643314"/>
            <a:ext cx="1863170" cy="1838328"/>
          </a:xfrm>
          <a:prstGeom prst="rect">
            <a:avLst/>
          </a:prstGeom>
          <a:noFill/>
        </p:spPr>
      </p:pic>
      <p:pic>
        <p:nvPicPr>
          <p:cNvPr id="11266" name="Picture 2" descr="http://upload.wikimedia.org/wikipedia/ru/thumb/c/c0/Rus_Stamp-150_let_1812_goda-10kop.jpg/220px-Rus_Stamp-150_let_1812_goda-10kop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5000636"/>
            <a:ext cx="2143140" cy="1500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464447" y="-750123"/>
            <a:ext cx="1214446" cy="3429024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Софья Ковалевская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85720" y="1500174"/>
            <a:ext cx="3288536" cy="4311024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Русский математик и механик, первая в мире женщина-профессор математики.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Музей –усадьба Софьи Ковалевской находится в селе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Палибино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В городе Великие Луки  есть гимназия имени Ковалевской.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София Ковалевская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14290"/>
            <a:ext cx="32861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im2-tub-ru.yandex.net/i?id=153156794-47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214290"/>
            <a:ext cx="2071702" cy="2877364"/>
          </a:xfrm>
          <a:prstGeom prst="rect">
            <a:avLst/>
          </a:prstGeom>
          <a:noFill/>
        </p:spPr>
      </p:pic>
      <p:pic>
        <p:nvPicPr>
          <p:cNvPr id="7170" name="Picture 2" descr="http://media.pskovlive.ru/gallery/obj2/small/2009-02-04-12-15-5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429000"/>
            <a:ext cx="2071702" cy="298516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172" name="Picture 4" descr="http://www.eduvluki.ru/archive/schools/data/3/images/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929066"/>
            <a:ext cx="3514900" cy="2643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4" name="Picture 6" descr="http://www.library.ru/1/local_uprav/selo_kobi/photos/velikieluki_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4429132"/>
            <a:ext cx="2928958" cy="21967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Ира\AppData\Local\Microsoft\Windows\Temporary Internet Files\Content.IE5\XHMUCITQ\MP90043375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6941" y="4000456"/>
            <a:ext cx="4297059" cy="28575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6536545" y="-678685"/>
            <a:ext cx="1428760" cy="321471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Нина Петрова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5214942" y="1714488"/>
            <a:ext cx="3786214" cy="4525338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Великая Отечественная война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(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против гитлеровской Германии).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Снайпер-одиночка, на её счету 120 убитых солдат. После войны она стала командиром школы снайперов.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Нина Петрова"/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2714644" cy="392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http://im0-tub-ru.yandex.net/i?id=262903060-27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1571612"/>
            <a:ext cx="1643074" cy="2440209"/>
          </a:xfrm>
          <a:prstGeom prst="rect">
            <a:avLst/>
          </a:prstGeom>
          <a:noFill/>
        </p:spPr>
      </p:pic>
      <p:pic>
        <p:nvPicPr>
          <p:cNvPr id="10242" name="Picture 2" descr="http://img-fotki.yandex.ru/get/4418/118737935.13/0_5b6df_42448cfd_XL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0"/>
            <a:ext cx="2071702" cy="2071703"/>
          </a:xfrm>
          <a:prstGeom prst="rect">
            <a:avLst/>
          </a:prstGeom>
          <a:noFill/>
        </p:spPr>
      </p:pic>
      <p:pic>
        <p:nvPicPr>
          <p:cNvPr id="10244" name="Picture 4" descr="http://f2.mylove.ru/41gDOzoxAvPY1E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4143380"/>
            <a:ext cx="3643337" cy="2596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543048" y="-1185882"/>
            <a:ext cx="914400" cy="4000496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Агния </a:t>
            </a:r>
            <a:r>
              <a:rPr lang="ru-RU" sz="4000" b="1" cap="none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Барто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28596" y="1285860"/>
            <a:ext cx="3217098" cy="473965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Поэтесса, сценарист,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радиоведущая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Выпустила сборники стихов « Стихи детям», « За цветами в зимний лес». Вела программу « Найти человека» о поисках семей детей, потерявших во время Великой Отечественной войны. Награждена многими медалями и орденами, имя Агнии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Барто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присвоено одному из кратеров на Венере.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www.wild-mistress.ru/wm/wm.nsf/publicall/2011-12-12-1884642.html/$FILE/1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43636" y="214290"/>
            <a:ext cx="2714644" cy="32147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128" name="Picture 8" descr="http://im4-tub-ru.yandex.net/i?id=58943654-54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500438"/>
            <a:ext cx="3071834" cy="3155994"/>
          </a:xfrm>
          <a:prstGeom prst="rect">
            <a:avLst/>
          </a:prstGeom>
          <a:noFill/>
        </p:spPr>
      </p:pic>
      <p:pic>
        <p:nvPicPr>
          <p:cNvPr id="5130" name="Picture 10" descr="http://im8-tub-ru.yandex.net/i?id=271080018-08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4071942"/>
            <a:ext cx="2071702" cy="2071702"/>
          </a:xfrm>
          <a:prstGeom prst="rect">
            <a:avLst/>
          </a:prstGeom>
          <a:noFill/>
        </p:spPr>
      </p:pic>
      <p:pic>
        <p:nvPicPr>
          <p:cNvPr id="5124" name="Picture 4" descr="http://im3-tub-ru.yandex.net/i?id=541371207-35-7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285728"/>
            <a:ext cx="2000264" cy="2678925"/>
          </a:xfrm>
          <a:prstGeom prst="rect">
            <a:avLst/>
          </a:prstGeom>
          <a:noFill/>
        </p:spPr>
      </p:pic>
      <p:pic>
        <p:nvPicPr>
          <p:cNvPr id="6146" name="Picture 2" descr="http://why-as.do.am/sun_system/crater_moon_vener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4643446"/>
            <a:ext cx="3286148" cy="2090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im8-tub-ru.yandex.net/i?id=143960785-22-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428604"/>
            <a:ext cx="2428892" cy="286877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964777" y="-964437"/>
            <a:ext cx="1285884" cy="392909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Галина Уланова.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357422" y="1643050"/>
            <a:ext cx="4357718" cy="328614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Балерина, балетный педагог, народная артистка. Работала в Мариинском и Большом театрах. Танцевала в спектаклях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Золушка», « Ромео и Джульетта»,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«Лебединое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озеро» и многих других. Ей единственной ещё при жизни был установлен памятник в С-Петербурге на аллее героев Московского парка Победы.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Голландии выведен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тюльпанов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 Уланова».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im3-tub-ru.yandex.net/i?id=435544070-0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3571876"/>
            <a:ext cx="2153618" cy="3019090"/>
          </a:xfrm>
          <a:prstGeom prst="rect">
            <a:avLst/>
          </a:prstGeom>
          <a:noFill/>
        </p:spPr>
      </p:pic>
      <p:pic>
        <p:nvPicPr>
          <p:cNvPr id="5122" name="Picture 2" descr="http://im0-tub-ru.yandex.net/i?id=493170302-31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28604"/>
            <a:ext cx="2143140" cy="3004403"/>
          </a:xfrm>
          <a:prstGeom prst="rect">
            <a:avLst/>
          </a:prstGeom>
          <a:noFill/>
        </p:spPr>
      </p:pic>
      <p:pic>
        <p:nvPicPr>
          <p:cNvPr id="5124" name="Picture 4" descr="http://findmapplaces.com/bphoto/26/pamyatnik-galine-ulanovoy_26967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857628"/>
            <a:ext cx="2143108" cy="2853251"/>
          </a:xfrm>
          <a:prstGeom prst="rect">
            <a:avLst/>
          </a:prstGeom>
          <a:noFill/>
        </p:spPr>
      </p:pic>
      <p:pic>
        <p:nvPicPr>
          <p:cNvPr id="5126" name="Picture 6" descr="http://im5-tub-ru.yandex.net/i?id=250166437-59-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4286256"/>
            <a:ext cx="2000264" cy="24196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edia.theatre.ru/photo/383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57694"/>
            <a:ext cx="3111408" cy="22860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179236" y="-2536086"/>
            <a:ext cx="1643048" cy="5572166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Анна Дурова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571868" y="1000108"/>
            <a:ext cx="5286412" cy="4411675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Знаменитая дрессировщица, организовала « Театр зверей», где вместе с людьми выступали животные. Работала с большим количеством зверей, но больше всего любила морских львов. Подготовила много талантливых дрессировщиков. Получила звание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«Заслуженный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деятель искусств»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www.visualrian.ru/thumbnails/00000000009/9104.th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3111519" cy="3000396"/>
          </a:xfrm>
          <a:prstGeom prst="rect">
            <a:avLst/>
          </a:prstGeom>
          <a:noFill/>
        </p:spPr>
      </p:pic>
      <p:pic>
        <p:nvPicPr>
          <p:cNvPr id="8194" name="Picture 2" descr="http://www.vokrugsveta.ru/photo/thumbnails/600/14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4429132"/>
            <a:ext cx="3714776" cy="2228866"/>
          </a:xfrm>
          <a:prstGeom prst="rect">
            <a:avLst/>
          </a:prstGeom>
          <a:noFill/>
        </p:spPr>
      </p:pic>
      <p:pic>
        <p:nvPicPr>
          <p:cNvPr id="8196" name="Picture 4" descr="http://www.zateevo.ru/userfiles/image/SLOVA/Dinastii/ann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2786058"/>
            <a:ext cx="3076578" cy="2262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0.liveinternet.ru/images/attach/c/0/53/0/53000240_Latuynina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143248"/>
            <a:ext cx="2643206" cy="350086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00694" y="-2000288"/>
            <a:ext cx="1071570" cy="5500726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Лариса </a:t>
            </a:r>
            <a:r>
              <a:rPr lang="ru-RU" sz="4000" b="1" cap="none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Латынина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143240" y="1285860"/>
            <a:ext cx="5857916" cy="250033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Выдающая советская гимнастка, девятикратная олимпийская чемпионка, заслуженный мастер спорта, заслуженный тренер.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Имеет наибольшую по количеству коллекцию олимпийских медалей за всю историю спорта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9 золотых, 5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серебрянных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4 бронзовых медали.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Ещё известна тем, что на чемпионате Европы 1957 года выиграла все золотые медали.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peoples.ru/sport/gymnastics/latynina/latynina_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2605092" cy="3256366"/>
          </a:xfrm>
          <a:prstGeom prst="rect">
            <a:avLst/>
          </a:prstGeom>
          <a:noFill/>
        </p:spPr>
      </p:pic>
      <p:pic>
        <p:nvPicPr>
          <p:cNvPr id="1030" name="Picture 6" descr="http://www.spletnik.ru/img/2008/08/sasha/forma/56-64latyni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3714752"/>
            <a:ext cx="4000528" cy="2936388"/>
          </a:xfrm>
          <a:prstGeom prst="rect">
            <a:avLst/>
          </a:prstGeom>
          <a:noFill/>
        </p:spPr>
      </p:pic>
      <p:pic>
        <p:nvPicPr>
          <p:cNvPr id="2050" name="Picture 2" descr="http://upload.wikimedia.org/wikipedia/commons/thumb/c/cc/Vladimir_Putin_7_March_2000-3.jpg/120px-Vladimir_Putin_7_March_2000-3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3714752"/>
            <a:ext cx="2000264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2357422" y="-2000288"/>
            <a:ext cx="1071570" cy="5500726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Нина Терешкова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214282" y="1571612"/>
            <a:ext cx="5357850" cy="2643206"/>
          </a:xfrm>
        </p:spPr>
        <p:txBody>
          <a:bodyPr/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Первая в мире женщина-космонавт, полковник, Герой Советского Союза. 16 апреля 1963 года состоялся старт космического корабля Восток 5 Именем Терешковой назван кратер на Луне, почётный гражданин многих городов мира.</a:t>
            </a:r>
          </a:p>
          <a:p>
            <a:pPr algn="ctr"/>
            <a:endParaRPr lang="ru-RU" dirty="0"/>
          </a:p>
        </p:txBody>
      </p:sp>
      <p:pic>
        <p:nvPicPr>
          <p:cNvPr id="5" name="Содержимое 4" descr="http://z3.foto.rambler.ru/public/dima_4udik/1/1/1-web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43570" y="0"/>
            <a:ext cx="2928958" cy="3214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http://im4-tub-ru.yandex.net/i?id=221105254-10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357562"/>
            <a:ext cx="2293637" cy="3071834"/>
          </a:xfrm>
          <a:prstGeom prst="rect">
            <a:avLst/>
          </a:prstGeom>
          <a:noFill/>
        </p:spPr>
      </p:pic>
      <p:pic>
        <p:nvPicPr>
          <p:cNvPr id="3076" name="Picture 4" descr="http://im5-tub-ru.yandex.net/i?id=633977779-52-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3286124"/>
            <a:ext cx="2284104" cy="3214700"/>
          </a:xfrm>
          <a:prstGeom prst="rect">
            <a:avLst/>
          </a:prstGeom>
          <a:noFill/>
        </p:spPr>
      </p:pic>
      <p:pic>
        <p:nvPicPr>
          <p:cNvPr id="4100" name="Picture 4" descr="http://www.universetoday.com/wp-content/uploads/cratered_moo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357562"/>
            <a:ext cx="3214710" cy="31325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035819" y="-607247"/>
            <a:ext cx="1428760" cy="321471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Ирина 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</a:t>
            </a:r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однина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42844" y="1714488"/>
            <a:ext cx="3431412" cy="459677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Выдающаяся советская фигуристка,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рёхкратная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олимпийская чемпионка, десятикратная чемпионка мира, автор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книги «Негладкий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лёд», депутат Государственной Думы.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Ирина Роднина ведёт авторскую передачу на радио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 Стадион»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Ирина Константиновна Роднин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42852"/>
            <a:ext cx="321471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im3-tub-ru.yandex.net/i?id=365086202-42-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500042"/>
            <a:ext cx="2143140" cy="3182881"/>
          </a:xfrm>
          <a:prstGeom prst="rect">
            <a:avLst/>
          </a:prstGeom>
          <a:noFill/>
        </p:spPr>
      </p:pic>
      <p:pic>
        <p:nvPicPr>
          <p:cNvPr id="3074" name="Picture 2" descr="http://i058.radikal.ru/1112/30/bc90a9ab30c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786190"/>
            <a:ext cx="4143404" cy="2719110"/>
          </a:xfrm>
          <a:prstGeom prst="rect">
            <a:avLst/>
          </a:prstGeom>
          <a:noFill/>
        </p:spPr>
      </p:pic>
      <p:pic>
        <p:nvPicPr>
          <p:cNvPr id="6" name="Picture 2" descr="http://upload.wikimedia.org/wikipedia/commons/thumb/4/41/Vladimir_Putin_7_March_2000-1.jpg/250px-Vladimir_Putin_7_March_2000-1.jp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1604" y="4643446"/>
            <a:ext cx="2786082" cy="1861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1252708" y="-681260"/>
            <a:ext cx="1285884" cy="350561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Валентина Матвиенко.</a:t>
            </a:r>
            <a:endParaRPr lang="ru-RU" sz="4000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57158" y="1928802"/>
            <a:ext cx="2857520" cy="438246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Российский государственный деятель, бывший губернатор и председатель Правительства города С-Петербурга.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uralpress.ru/sites/default/files/imagecache/slide/photo/matvien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14290"/>
            <a:ext cx="2428892" cy="3260957"/>
          </a:xfrm>
          <a:prstGeom prst="rect">
            <a:avLst/>
          </a:prstGeom>
          <a:noFill/>
        </p:spPr>
      </p:pic>
      <p:pic>
        <p:nvPicPr>
          <p:cNvPr id="1028" name="Picture 4" descr="http://mr-melnik.narod.ru/saint-peterburg/petropavlovskaya_fortress/images/saint-peterburg_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786190"/>
            <a:ext cx="3714776" cy="2786082"/>
          </a:xfrm>
          <a:prstGeom prst="rect">
            <a:avLst/>
          </a:prstGeom>
          <a:noFill/>
        </p:spPr>
      </p:pic>
      <p:pic>
        <p:nvPicPr>
          <p:cNvPr id="1030" name="Picture 6" descr="http://doseng.org/uploads/posts/2009-04/1238841795_s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714752"/>
            <a:ext cx="3071834" cy="2818197"/>
          </a:xfrm>
          <a:prstGeom prst="rect">
            <a:avLst/>
          </a:prstGeom>
          <a:noFill/>
        </p:spPr>
      </p:pic>
      <p:pic>
        <p:nvPicPr>
          <p:cNvPr id="3077" name="Picture 5" descr="http://gov.spb.ru/static/i/arm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214290"/>
            <a:ext cx="2128842" cy="2456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529</TotalTime>
  <Words>473</Words>
  <PresentationFormat>Экран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Яркая</vt:lpstr>
      <vt:lpstr>Знаменитые  женщины России.</vt:lpstr>
      <vt:lpstr>Алёна Арзамасская монахиня</vt:lpstr>
      <vt:lpstr>Екатерина II </vt:lpstr>
      <vt:lpstr>Василиса Кожина</vt:lpstr>
      <vt:lpstr>Софья Ковалевская.</vt:lpstr>
      <vt:lpstr>Нина Петрова</vt:lpstr>
      <vt:lpstr>Агния Барто.</vt:lpstr>
      <vt:lpstr>Галина Уланова.</vt:lpstr>
      <vt:lpstr>Анна Дурова</vt:lpstr>
      <vt:lpstr>Лариса Латынина.</vt:lpstr>
      <vt:lpstr>Нина Терешкова</vt:lpstr>
      <vt:lpstr>Ирина Роднина</vt:lpstr>
      <vt:lpstr>Валентина Матвиенко.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Ира</dc:creator>
  <cp:lastModifiedBy>Ира</cp:lastModifiedBy>
  <cp:revision>59</cp:revision>
  <dcterms:created xsi:type="dcterms:W3CDTF">2013-02-18T15:34:09Z</dcterms:created>
  <dcterms:modified xsi:type="dcterms:W3CDTF">2013-03-02T16:06:48Z</dcterms:modified>
</cp:coreProperties>
</file>