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72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60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991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7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96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94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234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00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868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45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42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106F5-14FD-43B0-A6FD-0AA1B45672D7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8FC01-7A81-4AC9-B9BD-858774B80D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494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2160241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Англии в традиционных блюдах страны.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3933056"/>
            <a:ext cx="4600600" cy="2160240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ПРОЕКТА:</a:t>
            </a:r>
          </a:p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Каримова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Д.Н.</a:t>
            </a:r>
          </a:p>
          <a:p>
            <a:pPr algn="l"/>
            <a:endParaRPr lang="ru-RU" sz="20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01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– знакомство с традициями и обычаями той или иной страны всегда имеет важное значение для изучающих иностранный язык – оно помогает лучше понять реалии жизни носителей языка, их мироощущение, способствует успешной коммуникации и взаимопониманию участников общения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если мы знаем о традиционных блюдах страны, то мы знаем больше о культуре самой страны.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– мы мало интересуемся культурой других стран, в том числе их традиционной кухней и вкусовыми привычками.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 – узнать больше о культуре Англии с помощью их традиционных блюд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34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424936" cy="5505475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познакомиться с историей появления некоторых традиционных праздничных блюд;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рассмотреть английские традиции принятия пищи и чаепития;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описать самые популярные повседневные и праздничные блюда английской кухни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– традиционная английская кухня.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 – особенности трапезы и кулинарные привычки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англичан.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0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Целью моей работы было узнать больше о культуре Англии с помощью традиций и обычаев англичан в еде. Поставленная мной цель была достигнута.  Я узнал, какие блюда традиционно готовят в Великобритании, рассмотрел английские традиции принятия пищи и чаепития, познакомился с историей появления некоторых традиционных праздничных блюд и описал самые популярные блюда повседневной кухни. И в завершении своей работы я создал сборник рецептов.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207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РЕЦЕПТЫ ТРАДИЦИОННОЙ АНГЛИЙСКОЙ КУХНИ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776" t="29268" r="37253" b="3659"/>
          <a:stretch/>
        </p:blipFill>
        <p:spPr>
          <a:xfrm>
            <a:off x="1058620" y="1417638"/>
            <a:ext cx="7026760" cy="529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52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441" y="213461"/>
            <a:ext cx="8617039" cy="631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92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88640"/>
            <a:ext cx="8506559" cy="638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37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684" y="339651"/>
            <a:ext cx="8592631" cy="625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74638"/>
            <a:ext cx="8435280" cy="632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829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8640"/>
            <a:ext cx="8435280" cy="632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53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269688"/>
            <a:ext cx="8435280" cy="632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12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404664"/>
            <a:ext cx="8640960" cy="619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707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</TotalTime>
  <Words>178</Words>
  <Application>Microsoft Office PowerPoint</Application>
  <PresentationFormat>Экран (4:3)</PresentationFormat>
  <Paragraphs>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 Культура Англии в традиционных блюдах страны.</vt:lpstr>
      <vt:lpstr>Введение</vt:lpstr>
      <vt:lpstr>Презентация PowerPoint</vt:lpstr>
      <vt:lpstr>Вывод</vt:lpstr>
      <vt:lpstr>РЕЦЕПТЫ ТРАДИЦИОННОЙ АНГЛИЙСКОЙ КУХНИ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 Дзелзис</dc:creator>
  <cp:lastModifiedBy>User</cp:lastModifiedBy>
  <cp:revision>16</cp:revision>
  <dcterms:created xsi:type="dcterms:W3CDTF">2023-04-04T13:32:33Z</dcterms:created>
  <dcterms:modified xsi:type="dcterms:W3CDTF">2024-04-25T16:24:08Z</dcterms:modified>
</cp:coreProperties>
</file>