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sldIdLst>
    <p:sldId id="256" r:id="rId3"/>
    <p:sldId id="266" r:id="rId4"/>
    <p:sldId id="257" r:id="rId5"/>
    <p:sldId id="259" r:id="rId6"/>
    <p:sldId id="260" r:id="rId7"/>
    <p:sldId id="264" r:id="rId8"/>
    <p:sldId id="265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829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729398" y="754662"/>
            <a:ext cx="5780850" cy="2528291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Рабочий лист как инструмент формирующего оценивания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2664389" y="3597456"/>
            <a:ext cx="6511131" cy="966235"/>
          </a:xfrm>
        </p:spPr>
        <p:txBody>
          <a:bodyPr>
            <a:noAutofit/>
          </a:bodyPr>
          <a:lstStyle/>
          <a:p>
            <a:r>
              <a:rPr lang="ru-RU" sz="18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Рылова Н. А.</a:t>
            </a:r>
            <a:endParaRPr lang="ru-RU" sz="1800" spc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учитель </a:t>
            </a:r>
            <a:r>
              <a:rPr lang="ru-RU" sz="18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русского языка и литературы</a:t>
            </a:r>
          </a:p>
          <a:p>
            <a:r>
              <a:rPr lang="ru-RU" sz="18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МАОУ СОШ №2 УИИЯ</a:t>
            </a:r>
            <a:endParaRPr lang="ru-RU" sz="18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9138937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98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Рабочий лист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ru-RU" b="1" u="sng" dirty="0" smtClean="0">
                <a:solidFill>
                  <a:srgbClr val="002060"/>
                </a:solidFill>
              </a:rPr>
              <a:t>– это  лист, где прописаны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задания, которые ученики могут выполнить на уроке;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чёткие указания, как и что должны ученики сделать за урок; </a:t>
            </a:r>
          </a:p>
          <a:p>
            <a:pPr marL="0" indent="0">
              <a:buNone/>
              <a:defRPr/>
            </a:pPr>
            <a:r>
              <a:rPr lang="ru-RU" b="1" u="sng" dirty="0" smtClean="0">
                <a:solidFill>
                  <a:srgbClr val="002060"/>
                </a:solidFill>
              </a:rPr>
              <a:t>где ученику предоставляется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возможность самостоятельного формулирования целей и задач предстоящего урока;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условие самостоятельного освоения учебным материалом, часто с предложением нескольких маршрутов для этого;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возможность оценить свою работу (сравнить с эталоном, образцом выполнения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Рабочий     лист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Одинаковый для всех учащихся класса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Индивидуальный для каждого</a:t>
            </a:r>
          </a:p>
          <a:p>
            <a:endParaRPr lang="ru-RU" dirty="0"/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468313" y="3789363"/>
            <a:ext cx="3598862" cy="2376487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</a:rPr>
              <a:t>Рабочий лист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3933056"/>
            <a:ext cx="2676525" cy="1997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Рабочий лист №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4581128"/>
            <a:ext cx="2280371" cy="208890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Рабочий лист №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Индивидуальный  Рабочий лист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содержит инструкции и материалы, предназначенные для отдельных учащихся с учетом их индивидуальных возможностей и способностей.</a:t>
            </a:r>
          </a:p>
          <a:p>
            <a:endParaRPr lang="ru-RU" dirty="0"/>
          </a:p>
        </p:txBody>
      </p:sp>
      <p:pic>
        <p:nvPicPr>
          <p:cNvPr id="1026" name="Picture 2" descr="C:\Users\Рафина\Desktop\рабочий лист доклад\рабочий лист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0894" y="1920875"/>
            <a:ext cx="3133211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Рафина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764704"/>
            <a:ext cx="4680520" cy="283422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789040"/>
            <a:ext cx="65532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075240" cy="100811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Рабочий лист </a:t>
            </a:r>
            <a:endParaRPr lang="ru-RU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556792"/>
            <a:ext cx="319390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76056" y="1196752"/>
            <a:ext cx="319449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Рабочий     лист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Организация  продуктивной самостоятельной работы учащихся;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Помощь ученику разобраться, оценить, сделать выводы самостоятельно, увидеть как он продуктивно «учился»;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Трудоёмкий процесс по разработке урока с использованием Рабочего листа;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Учитель на уроке – консультант, наблюдатель, ученики – исследователи, сотрудники.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532440" cy="5400600"/>
          </a:xfrm>
        </p:spPr>
        <p:txBody>
          <a:bodyPr>
            <a:normAutofit/>
          </a:bodyPr>
          <a:lstStyle/>
          <a:p>
            <a:r>
              <a:rPr lang="ru-RU" sz="3100" b="1" i="1" dirty="0" smtClean="0">
                <a:solidFill>
                  <a:srgbClr val="002060"/>
                </a:solidFill>
              </a:rPr>
              <a:t>Самое прекрасное зрелище на свете – </a:t>
            </a:r>
            <a:br>
              <a:rPr lang="ru-RU" sz="3100" b="1" i="1" dirty="0" smtClean="0">
                <a:solidFill>
                  <a:srgbClr val="002060"/>
                </a:solidFill>
              </a:rPr>
            </a:br>
            <a:r>
              <a:rPr lang="ru-RU" sz="3100" b="1" i="1" dirty="0" smtClean="0">
                <a:solidFill>
                  <a:srgbClr val="002060"/>
                </a:solidFill>
              </a:rPr>
              <a:t>это вид ребёнка, уверенно идущего по жизненной дороге после того, как вы показали ему путь. </a:t>
            </a:r>
            <a:r>
              <a:rPr lang="ru-RU" sz="3100" b="1" i="1" dirty="0" smtClean="0"/>
              <a:t/>
            </a:r>
            <a:br>
              <a:rPr lang="ru-RU" sz="3100" b="1" i="1" dirty="0" smtClean="0"/>
            </a:br>
            <a:r>
              <a:rPr lang="ru-RU" sz="3100" b="1" i="1" dirty="0" smtClean="0"/>
              <a:t>                                                                        </a:t>
            </a:r>
            <a:r>
              <a:rPr lang="ru-RU" sz="4000" b="1" i="1" dirty="0" smtClean="0"/>
              <a:t>Конфуций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</TotalTime>
  <Words>184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Поток</vt:lpstr>
      <vt:lpstr>Углы</vt:lpstr>
      <vt:lpstr>Рабочий лист как инструмент формирующего оценивания</vt:lpstr>
      <vt:lpstr>Презентация PowerPoint</vt:lpstr>
      <vt:lpstr>Рабочий лист </vt:lpstr>
      <vt:lpstr>Рабочий     лист</vt:lpstr>
      <vt:lpstr>Индивидуальный  Рабочий лист </vt:lpstr>
      <vt:lpstr>Презентация PowerPoint</vt:lpstr>
      <vt:lpstr>Рабочий лист </vt:lpstr>
      <vt:lpstr>Рабочий     лист</vt:lpstr>
      <vt:lpstr>Самое прекрасное зрелище на свете –  это вид ребёнка, уверенно идущего по жизненной дороге после того, как вы показали ему путь.                                                                          Конфуций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Рабочий лист как инструмент формирующего оценивания</dc:title>
  <dc:creator>Рафина</dc:creator>
  <cp:lastModifiedBy>swetlana</cp:lastModifiedBy>
  <cp:revision>3</cp:revision>
  <dcterms:created xsi:type="dcterms:W3CDTF">2023-02-10T06:20:24Z</dcterms:created>
  <dcterms:modified xsi:type="dcterms:W3CDTF">2024-05-03T19:56:52Z</dcterms:modified>
</cp:coreProperties>
</file>