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9" r:id="rId3"/>
    <p:sldId id="269" r:id="rId4"/>
    <p:sldId id="260" r:id="rId5"/>
    <p:sldId id="263" r:id="rId6"/>
    <p:sldId id="264" r:id="rId7"/>
    <p:sldId id="274" r:id="rId8"/>
    <p:sldId id="275" r:id="rId9"/>
    <p:sldId id="276" r:id="rId10"/>
    <p:sldId id="270" r:id="rId11"/>
    <p:sldId id="273" r:id="rId12"/>
    <p:sldId id="271" r:id="rId13"/>
    <p:sldId id="272" r:id="rId14"/>
    <p:sldId id="266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583F4-55C8-4E76-A899-0A56FA4A720B}" v="730" dt="2023-03-22T13:18:20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2EEF0F-AC62-4D35-9270-7C1AEE641FC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BCB4E45-30BB-4B7A-9C39-3DA6FA2F2461}">
      <dgm:prSet/>
      <dgm:spPr/>
      <dgm:t>
        <a:bodyPr/>
        <a:lstStyle/>
        <a:p>
          <a:r>
            <a:rPr lang="en-US" b="1"/>
            <a:t>1.Организуйте, пожалуйста, уголок школьника, поддерживайте в нём порядок.</a:t>
          </a:r>
          <a:endParaRPr lang="en-US"/>
        </a:p>
      </dgm:t>
    </dgm:pt>
    <dgm:pt modelId="{766E8ED9-CE91-4BE1-8538-9D92427D90A9}" type="parTrans" cxnId="{A24988B2-E188-4C02-AEAC-F58A5358018A}">
      <dgm:prSet/>
      <dgm:spPr/>
      <dgm:t>
        <a:bodyPr/>
        <a:lstStyle/>
        <a:p>
          <a:endParaRPr lang="en-US"/>
        </a:p>
      </dgm:t>
    </dgm:pt>
    <dgm:pt modelId="{F0C4CEF9-7A59-4253-BF03-F42A25E2F49A}" type="sibTrans" cxnId="{A24988B2-E188-4C02-AEAC-F58A5358018A}">
      <dgm:prSet/>
      <dgm:spPr/>
      <dgm:t>
        <a:bodyPr/>
        <a:lstStyle/>
        <a:p>
          <a:endParaRPr lang="en-US"/>
        </a:p>
      </dgm:t>
    </dgm:pt>
    <dgm:pt modelId="{218066FD-EAF2-4662-B3EC-AB6627CE4D60}">
      <dgm:prSet/>
      <dgm:spPr/>
      <dgm:t>
        <a:bodyPr/>
        <a:lstStyle/>
        <a:p>
          <a:r>
            <a:rPr lang="en-US" b="1"/>
            <a:t>2.Перед началом выполнения домашнего задания выключите радио, телевизор. Не мешайте детям излишними замечаниями, громкими разговорами.</a:t>
          </a:r>
          <a:endParaRPr lang="en-US"/>
        </a:p>
      </dgm:t>
    </dgm:pt>
    <dgm:pt modelId="{7BA6F673-F527-4A63-8CE5-C64A67C52D7D}" type="parTrans" cxnId="{3DEFDBF8-3746-4AC2-A637-860E22169782}">
      <dgm:prSet/>
      <dgm:spPr/>
      <dgm:t>
        <a:bodyPr/>
        <a:lstStyle/>
        <a:p>
          <a:endParaRPr lang="en-US"/>
        </a:p>
      </dgm:t>
    </dgm:pt>
    <dgm:pt modelId="{EF52E12F-6057-4D26-8660-DB7CDB12A491}" type="sibTrans" cxnId="{3DEFDBF8-3746-4AC2-A637-860E22169782}">
      <dgm:prSet/>
      <dgm:spPr/>
      <dgm:t>
        <a:bodyPr/>
        <a:lstStyle/>
        <a:p>
          <a:endParaRPr lang="en-US"/>
        </a:p>
      </dgm:t>
    </dgm:pt>
    <dgm:pt modelId="{DDCF6061-5447-47E9-8FCA-D0780CD510A1}">
      <dgm:prSet/>
      <dgm:spPr/>
      <dgm:t>
        <a:bodyPr/>
        <a:lstStyle/>
        <a:p>
          <a:r>
            <a:rPr lang="en-US" b="1"/>
            <a:t>3.Не сидите с ребёнком за уроками, но ежедневно проверяйте их. Учите задания выполнять быстро, чётко, не отвлекаясь.</a:t>
          </a:r>
          <a:endParaRPr lang="en-US"/>
        </a:p>
      </dgm:t>
    </dgm:pt>
    <dgm:pt modelId="{CD40E5F6-3BD0-4CCB-A6DE-0F35C7E84B07}" type="parTrans" cxnId="{4CD4DBC3-1586-4B07-8A71-9746CD68C3E6}">
      <dgm:prSet/>
      <dgm:spPr/>
      <dgm:t>
        <a:bodyPr/>
        <a:lstStyle/>
        <a:p>
          <a:endParaRPr lang="en-US"/>
        </a:p>
      </dgm:t>
    </dgm:pt>
    <dgm:pt modelId="{1CB77F4B-D1C8-4B95-A28B-E4FA63D20E87}" type="sibTrans" cxnId="{4CD4DBC3-1586-4B07-8A71-9746CD68C3E6}">
      <dgm:prSet/>
      <dgm:spPr/>
      <dgm:t>
        <a:bodyPr/>
        <a:lstStyle/>
        <a:p>
          <a:endParaRPr lang="en-US"/>
        </a:p>
      </dgm:t>
    </dgm:pt>
    <dgm:pt modelId="{BB03D0D7-9465-408E-828D-E64A9FBDF8BE}">
      <dgm:prSet/>
      <dgm:spPr/>
      <dgm:t>
        <a:bodyPr/>
        <a:lstStyle/>
        <a:p>
          <a:r>
            <a:rPr lang="en-US" b="1"/>
            <a:t>4.Научите ребёнка обстоятельно готовиться к завтрашнему дню:</a:t>
          </a:r>
          <a:endParaRPr lang="en-US"/>
        </a:p>
      </dgm:t>
    </dgm:pt>
    <dgm:pt modelId="{369DB82F-9B0E-460D-B954-78351BD14E11}" type="parTrans" cxnId="{050F3F98-1F73-478D-8608-1E6BA0B1F757}">
      <dgm:prSet/>
      <dgm:spPr/>
      <dgm:t>
        <a:bodyPr/>
        <a:lstStyle/>
        <a:p>
          <a:endParaRPr lang="en-US"/>
        </a:p>
      </dgm:t>
    </dgm:pt>
    <dgm:pt modelId="{D8F88976-99BC-4716-9A41-3B7DAF314A12}" type="sibTrans" cxnId="{050F3F98-1F73-478D-8608-1E6BA0B1F757}">
      <dgm:prSet/>
      <dgm:spPr/>
      <dgm:t>
        <a:bodyPr/>
        <a:lstStyle/>
        <a:p>
          <a:endParaRPr lang="en-US"/>
        </a:p>
      </dgm:t>
    </dgm:pt>
    <dgm:pt modelId="{8094661B-B2BE-4736-A076-44504B2C88EB}">
      <dgm:prSet/>
      <dgm:spPr/>
      <dgm:t>
        <a:bodyPr/>
        <a:lstStyle/>
        <a:p>
          <a:r>
            <a:rPr lang="en-US" b="1"/>
            <a:t>- собрать школьные принадлежности ;</a:t>
          </a:r>
          <a:endParaRPr lang="en-US"/>
        </a:p>
      </dgm:t>
    </dgm:pt>
    <dgm:pt modelId="{88B3FE88-3AF0-4F2A-AF4E-D4E39FB82607}" type="parTrans" cxnId="{77718928-A6E4-4DC1-8F2A-A4BD042C624B}">
      <dgm:prSet/>
      <dgm:spPr/>
      <dgm:t>
        <a:bodyPr/>
        <a:lstStyle/>
        <a:p>
          <a:endParaRPr lang="en-US"/>
        </a:p>
      </dgm:t>
    </dgm:pt>
    <dgm:pt modelId="{0BAE1471-3D3F-4A59-A80B-0FB7143921D2}" type="sibTrans" cxnId="{77718928-A6E4-4DC1-8F2A-A4BD042C624B}">
      <dgm:prSet/>
      <dgm:spPr/>
      <dgm:t>
        <a:bodyPr/>
        <a:lstStyle/>
        <a:p>
          <a:endParaRPr lang="en-US"/>
        </a:p>
      </dgm:t>
    </dgm:pt>
    <dgm:pt modelId="{64A67403-4556-4C2D-B759-7E449D572D99}">
      <dgm:prSet/>
      <dgm:spPr/>
      <dgm:t>
        <a:bodyPr/>
        <a:lstStyle/>
        <a:p>
          <a:r>
            <a:rPr lang="en-US" b="1"/>
            <a:t>- подготовить обувь, одежду.</a:t>
          </a:r>
          <a:endParaRPr lang="en-US"/>
        </a:p>
      </dgm:t>
    </dgm:pt>
    <dgm:pt modelId="{25D6B793-D672-4660-A046-059569CAAF12}" type="parTrans" cxnId="{BEFCCED2-3380-4CB6-BF7A-A87A91910658}">
      <dgm:prSet/>
      <dgm:spPr/>
      <dgm:t>
        <a:bodyPr/>
        <a:lstStyle/>
        <a:p>
          <a:endParaRPr lang="en-US"/>
        </a:p>
      </dgm:t>
    </dgm:pt>
    <dgm:pt modelId="{C3A315A9-8883-49B8-BFF5-94B0D7008BC8}" type="sibTrans" cxnId="{BEFCCED2-3380-4CB6-BF7A-A87A91910658}">
      <dgm:prSet/>
      <dgm:spPr/>
      <dgm:t>
        <a:bodyPr/>
        <a:lstStyle/>
        <a:p>
          <a:endParaRPr lang="en-US"/>
        </a:p>
      </dgm:t>
    </dgm:pt>
    <dgm:pt modelId="{C04BE3A1-ECDF-4ED3-87D0-729BBE6C8726}">
      <dgm:prSet/>
      <dgm:spPr/>
      <dgm:t>
        <a:bodyPr/>
        <a:lstStyle/>
        <a:p>
          <a:r>
            <a:rPr lang="en-US" b="1"/>
            <a:t>5.Рационально организуйте режим дня</a:t>
          </a:r>
          <a:endParaRPr lang="en-US"/>
        </a:p>
      </dgm:t>
    </dgm:pt>
    <dgm:pt modelId="{DEF1D06B-0907-4415-841E-E30F069824D7}" type="parTrans" cxnId="{D748C786-1269-4117-9DE2-1BB50EDFF428}">
      <dgm:prSet/>
      <dgm:spPr/>
      <dgm:t>
        <a:bodyPr/>
        <a:lstStyle/>
        <a:p>
          <a:endParaRPr lang="en-US"/>
        </a:p>
      </dgm:t>
    </dgm:pt>
    <dgm:pt modelId="{894CE7E2-A288-4023-9544-BF32152F5D9F}" type="sibTrans" cxnId="{D748C786-1269-4117-9DE2-1BB50EDFF428}">
      <dgm:prSet/>
      <dgm:spPr/>
      <dgm:t>
        <a:bodyPr/>
        <a:lstStyle/>
        <a:p>
          <a:endParaRPr lang="en-US"/>
        </a:p>
      </dgm:t>
    </dgm:pt>
    <dgm:pt modelId="{832E959C-80F3-489E-990C-A8AC026A0A8D}">
      <dgm:prSet/>
      <dgm:spPr/>
      <dgm:t>
        <a:bodyPr/>
        <a:lstStyle/>
        <a:p>
          <a:r>
            <a:rPr lang="en-US" b="1"/>
            <a:t>6.К делам детей относитесь внимательно, доброжелательно, но вместе с тем, будьте требовательны к результатам его деятельности.</a:t>
          </a:r>
          <a:endParaRPr lang="en-US"/>
        </a:p>
      </dgm:t>
    </dgm:pt>
    <dgm:pt modelId="{B9CF0285-DDE5-468A-82A5-DCE049F5201F}" type="parTrans" cxnId="{6208711C-354A-4DE6-8121-3CE3A4C94FC3}">
      <dgm:prSet/>
      <dgm:spPr/>
      <dgm:t>
        <a:bodyPr/>
        <a:lstStyle/>
        <a:p>
          <a:endParaRPr lang="en-US"/>
        </a:p>
      </dgm:t>
    </dgm:pt>
    <dgm:pt modelId="{68A78269-F98B-4FE0-8F39-94ACF51E1B7E}" type="sibTrans" cxnId="{6208711C-354A-4DE6-8121-3CE3A4C94FC3}">
      <dgm:prSet/>
      <dgm:spPr/>
      <dgm:t>
        <a:bodyPr/>
        <a:lstStyle/>
        <a:p>
          <a:endParaRPr lang="en-US"/>
        </a:p>
      </dgm:t>
    </dgm:pt>
    <dgm:pt modelId="{F8CB15E8-8170-4C40-8005-D64D88657FB0}">
      <dgm:prSet/>
      <dgm:spPr/>
      <dgm:t>
        <a:bodyPr/>
        <a:lstStyle/>
        <a:p>
          <a:r>
            <a:rPr lang="en-US" b="1"/>
            <a:t>7. С самого начала учения вселяйте в детей веру и оптимизм: Неудачи временны. То, что не получилось сегодня, получится завтра.</a:t>
          </a:r>
          <a:endParaRPr lang="en-US"/>
        </a:p>
      </dgm:t>
    </dgm:pt>
    <dgm:pt modelId="{94F2CEC3-8576-4AB5-B16E-2986EC0E4D5B}" type="parTrans" cxnId="{E94EC082-3B43-4B2F-83D0-D951013B7DEA}">
      <dgm:prSet/>
      <dgm:spPr/>
      <dgm:t>
        <a:bodyPr/>
        <a:lstStyle/>
        <a:p>
          <a:endParaRPr lang="en-US"/>
        </a:p>
      </dgm:t>
    </dgm:pt>
    <dgm:pt modelId="{D273D382-9FE1-4CBF-B35B-91C26D307979}" type="sibTrans" cxnId="{E94EC082-3B43-4B2F-83D0-D951013B7DEA}">
      <dgm:prSet/>
      <dgm:spPr/>
      <dgm:t>
        <a:bodyPr/>
        <a:lstStyle/>
        <a:p>
          <a:endParaRPr lang="en-US"/>
        </a:p>
      </dgm:t>
    </dgm:pt>
    <dgm:pt modelId="{6DA63275-1A24-43F2-BB70-C21D2270A774}" type="pres">
      <dgm:prSet presAssocID="{FA2EEF0F-AC62-4D35-9270-7C1AEE641FC2}" presName="diagram" presStyleCnt="0">
        <dgm:presLayoutVars>
          <dgm:dir/>
          <dgm:resizeHandles val="exact"/>
        </dgm:presLayoutVars>
      </dgm:prSet>
      <dgm:spPr/>
    </dgm:pt>
    <dgm:pt modelId="{971B19AA-B1DC-4C95-AF36-F2083936F218}" type="pres">
      <dgm:prSet presAssocID="{CBCB4E45-30BB-4B7A-9C39-3DA6FA2F2461}" presName="node" presStyleLbl="node1" presStyleIdx="0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7E2FD4F2-5FB5-4CCD-9DB9-DB0E25EE1263}" type="pres">
      <dgm:prSet presAssocID="{F0C4CEF9-7A59-4253-BF03-F42A25E2F49A}" presName="sibTrans" presStyleCnt="0"/>
      <dgm:spPr/>
    </dgm:pt>
    <dgm:pt modelId="{84A6E118-FFD9-4173-AE3A-135762C7E378}" type="pres">
      <dgm:prSet presAssocID="{218066FD-EAF2-4662-B3EC-AB6627CE4D60}" presName="node" presStyleLbl="node1" presStyleIdx="1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D8123992-B819-47C4-BBB9-F73ADE38173C}" type="pres">
      <dgm:prSet presAssocID="{EF52E12F-6057-4D26-8660-DB7CDB12A491}" presName="sibTrans" presStyleCnt="0"/>
      <dgm:spPr/>
    </dgm:pt>
    <dgm:pt modelId="{E67522E1-D7F3-4D7B-A402-17B1E7FEAB42}" type="pres">
      <dgm:prSet presAssocID="{DDCF6061-5447-47E9-8FCA-D0780CD510A1}" presName="node" presStyleLbl="node1" presStyleIdx="2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B232305D-9B51-4020-B001-332999C79CAA}" type="pres">
      <dgm:prSet presAssocID="{1CB77F4B-D1C8-4B95-A28B-E4FA63D20E87}" presName="sibTrans" presStyleCnt="0"/>
      <dgm:spPr/>
    </dgm:pt>
    <dgm:pt modelId="{CF7CEF03-07B5-4F93-84E9-71833B844B64}" type="pres">
      <dgm:prSet presAssocID="{BB03D0D7-9465-408E-828D-E64A9FBDF8BE}" presName="node" presStyleLbl="node1" presStyleIdx="3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E7342BB8-BBA5-4711-9F42-F7F53BE370CA}" type="pres">
      <dgm:prSet presAssocID="{D8F88976-99BC-4716-9A41-3B7DAF314A12}" presName="sibTrans" presStyleCnt="0"/>
      <dgm:spPr/>
    </dgm:pt>
    <dgm:pt modelId="{929AB76F-17FC-494C-94D6-C3083C9F8DDC}" type="pres">
      <dgm:prSet presAssocID="{8094661B-B2BE-4736-A076-44504B2C88EB}" presName="node" presStyleLbl="node1" presStyleIdx="4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92887D27-7DAF-48C7-9392-9D48120B6E7B}" type="pres">
      <dgm:prSet presAssocID="{0BAE1471-3D3F-4A59-A80B-0FB7143921D2}" presName="sibTrans" presStyleCnt="0"/>
      <dgm:spPr/>
    </dgm:pt>
    <dgm:pt modelId="{A6370504-0D13-431E-A399-DBC1711A299F}" type="pres">
      <dgm:prSet presAssocID="{64A67403-4556-4C2D-B759-7E449D572D99}" presName="node" presStyleLbl="node1" presStyleIdx="5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FD91B1F8-7A6D-42AC-B6CC-67183AE09A84}" type="pres">
      <dgm:prSet presAssocID="{C3A315A9-8883-49B8-BFF5-94B0D7008BC8}" presName="sibTrans" presStyleCnt="0"/>
      <dgm:spPr/>
    </dgm:pt>
    <dgm:pt modelId="{0D9123AE-F5B5-4321-AE40-E13746F1B703}" type="pres">
      <dgm:prSet presAssocID="{C04BE3A1-ECDF-4ED3-87D0-729BBE6C8726}" presName="node" presStyleLbl="node1" presStyleIdx="6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4566DFBF-EF14-4FA9-BEA2-2D16D18D4C7C}" type="pres">
      <dgm:prSet presAssocID="{894CE7E2-A288-4023-9544-BF32152F5D9F}" presName="sibTrans" presStyleCnt="0"/>
      <dgm:spPr/>
    </dgm:pt>
    <dgm:pt modelId="{79D66501-6954-4EB0-85B8-5F1F8E789D79}" type="pres">
      <dgm:prSet presAssocID="{832E959C-80F3-489E-990C-A8AC026A0A8D}" presName="node" presStyleLbl="node1" presStyleIdx="7" presStyleCnt="9">
        <dgm:presLayoutVars>
          <dgm:bulletEnabled val="1"/>
        </dgm:presLayoutVars>
      </dgm:prSet>
      <dgm:spPr>
        <a:solidFill>
          <a:srgbClr val="FF0000"/>
        </a:solidFill>
      </dgm:spPr>
    </dgm:pt>
    <dgm:pt modelId="{B0B87481-DDD2-46CE-9F0E-3D706DACC498}" type="pres">
      <dgm:prSet presAssocID="{68A78269-F98B-4FE0-8F39-94ACF51E1B7E}" presName="sibTrans" presStyleCnt="0"/>
      <dgm:spPr/>
    </dgm:pt>
    <dgm:pt modelId="{BCBFB46E-1253-4148-B8DC-7102C119269C}" type="pres">
      <dgm:prSet presAssocID="{F8CB15E8-8170-4C40-8005-D64D88657FB0}" presName="node" presStyleLbl="node1" presStyleIdx="8" presStyleCnt="9">
        <dgm:presLayoutVars>
          <dgm:bulletEnabled val="1"/>
        </dgm:presLayoutVars>
      </dgm:prSet>
      <dgm:spPr>
        <a:solidFill>
          <a:srgbClr val="FF0000"/>
        </a:solidFill>
      </dgm:spPr>
    </dgm:pt>
  </dgm:ptLst>
  <dgm:cxnLst>
    <dgm:cxn modelId="{A6B3F102-2D3D-4C75-87E5-A7B8329F7CDE}" type="presOf" srcId="{BB03D0D7-9465-408E-828D-E64A9FBDF8BE}" destId="{CF7CEF03-07B5-4F93-84E9-71833B844B64}" srcOrd="0" destOrd="0" presId="urn:microsoft.com/office/officeart/2005/8/layout/default"/>
    <dgm:cxn modelId="{01E48E06-5B7A-4E45-B9E4-79342ED3F7EF}" type="presOf" srcId="{8094661B-B2BE-4736-A076-44504B2C88EB}" destId="{929AB76F-17FC-494C-94D6-C3083C9F8DDC}" srcOrd="0" destOrd="0" presId="urn:microsoft.com/office/officeart/2005/8/layout/default"/>
    <dgm:cxn modelId="{23EA6C1C-3531-4741-942B-C341A716E5BB}" type="presOf" srcId="{CBCB4E45-30BB-4B7A-9C39-3DA6FA2F2461}" destId="{971B19AA-B1DC-4C95-AF36-F2083936F218}" srcOrd="0" destOrd="0" presId="urn:microsoft.com/office/officeart/2005/8/layout/default"/>
    <dgm:cxn modelId="{6208711C-354A-4DE6-8121-3CE3A4C94FC3}" srcId="{FA2EEF0F-AC62-4D35-9270-7C1AEE641FC2}" destId="{832E959C-80F3-489E-990C-A8AC026A0A8D}" srcOrd="7" destOrd="0" parTransId="{B9CF0285-DDE5-468A-82A5-DCE049F5201F}" sibTransId="{68A78269-F98B-4FE0-8F39-94ACF51E1B7E}"/>
    <dgm:cxn modelId="{77718928-A6E4-4DC1-8F2A-A4BD042C624B}" srcId="{FA2EEF0F-AC62-4D35-9270-7C1AEE641FC2}" destId="{8094661B-B2BE-4736-A076-44504B2C88EB}" srcOrd="4" destOrd="0" parTransId="{88B3FE88-3AF0-4F2A-AF4E-D4E39FB82607}" sibTransId="{0BAE1471-3D3F-4A59-A80B-0FB7143921D2}"/>
    <dgm:cxn modelId="{15A49035-9AB0-4F17-BF85-ABF262E30A09}" type="presOf" srcId="{FA2EEF0F-AC62-4D35-9270-7C1AEE641FC2}" destId="{6DA63275-1A24-43F2-BB70-C21D2270A774}" srcOrd="0" destOrd="0" presId="urn:microsoft.com/office/officeart/2005/8/layout/default"/>
    <dgm:cxn modelId="{689AC346-9323-41D3-867B-042CAEFFD208}" type="presOf" srcId="{DDCF6061-5447-47E9-8FCA-D0780CD510A1}" destId="{E67522E1-D7F3-4D7B-A402-17B1E7FEAB42}" srcOrd="0" destOrd="0" presId="urn:microsoft.com/office/officeart/2005/8/layout/default"/>
    <dgm:cxn modelId="{21DD6749-7E02-43FA-9070-C26D9C2FC981}" type="presOf" srcId="{218066FD-EAF2-4662-B3EC-AB6627CE4D60}" destId="{84A6E118-FFD9-4173-AE3A-135762C7E378}" srcOrd="0" destOrd="0" presId="urn:microsoft.com/office/officeart/2005/8/layout/default"/>
    <dgm:cxn modelId="{A370B273-D018-4860-9272-55BD23325ADE}" type="presOf" srcId="{64A67403-4556-4C2D-B759-7E449D572D99}" destId="{A6370504-0D13-431E-A399-DBC1711A299F}" srcOrd="0" destOrd="0" presId="urn:microsoft.com/office/officeart/2005/8/layout/default"/>
    <dgm:cxn modelId="{E94EC082-3B43-4B2F-83D0-D951013B7DEA}" srcId="{FA2EEF0F-AC62-4D35-9270-7C1AEE641FC2}" destId="{F8CB15E8-8170-4C40-8005-D64D88657FB0}" srcOrd="8" destOrd="0" parTransId="{94F2CEC3-8576-4AB5-B16E-2986EC0E4D5B}" sibTransId="{D273D382-9FE1-4CBF-B35B-91C26D307979}"/>
    <dgm:cxn modelId="{D748C786-1269-4117-9DE2-1BB50EDFF428}" srcId="{FA2EEF0F-AC62-4D35-9270-7C1AEE641FC2}" destId="{C04BE3A1-ECDF-4ED3-87D0-729BBE6C8726}" srcOrd="6" destOrd="0" parTransId="{DEF1D06B-0907-4415-841E-E30F069824D7}" sibTransId="{894CE7E2-A288-4023-9544-BF32152F5D9F}"/>
    <dgm:cxn modelId="{050F3F98-1F73-478D-8608-1E6BA0B1F757}" srcId="{FA2EEF0F-AC62-4D35-9270-7C1AEE641FC2}" destId="{BB03D0D7-9465-408E-828D-E64A9FBDF8BE}" srcOrd="3" destOrd="0" parTransId="{369DB82F-9B0E-460D-B954-78351BD14E11}" sibTransId="{D8F88976-99BC-4716-9A41-3B7DAF314A12}"/>
    <dgm:cxn modelId="{6BA46E98-E20B-44F9-8791-4034CE739D44}" type="presOf" srcId="{832E959C-80F3-489E-990C-A8AC026A0A8D}" destId="{79D66501-6954-4EB0-85B8-5F1F8E789D79}" srcOrd="0" destOrd="0" presId="urn:microsoft.com/office/officeart/2005/8/layout/default"/>
    <dgm:cxn modelId="{A24988B2-E188-4C02-AEAC-F58A5358018A}" srcId="{FA2EEF0F-AC62-4D35-9270-7C1AEE641FC2}" destId="{CBCB4E45-30BB-4B7A-9C39-3DA6FA2F2461}" srcOrd="0" destOrd="0" parTransId="{766E8ED9-CE91-4BE1-8538-9D92427D90A9}" sibTransId="{F0C4CEF9-7A59-4253-BF03-F42A25E2F49A}"/>
    <dgm:cxn modelId="{4CD4DBC3-1586-4B07-8A71-9746CD68C3E6}" srcId="{FA2EEF0F-AC62-4D35-9270-7C1AEE641FC2}" destId="{DDCF6061-5447-47E9-8FCA-D0780CD510A1}" srcOrd="2" destOrd="0" parTransId="{CD40E5F6-3BD0-4CCB-A6DE-0F35C7E84B07}" sibTransId="{1CB77F4B-D1C8-4B95-A28B-E4FA63D20E87}"/>
    <dgm:cxn modelId="{314E3DC6-5F8D-4471-AC8C-01E2239D8A44}" type="presOf" srcId="{F8CB15E8-8170-4C40-8005-D64D88657FB0}" destId="{BCBFB46E-1253-4148-B8DC-7102C119269C}" srcOrd="0" destOrd="0" presId="urn:microsoft.com/office/officeart/2005/8/layout/default"/>
    <dgm:cxn modelId="{BEFCCED2-3380-4CB6-BF7A-A87A91910658}" srcId="{FA2EEF0F-AC62-4D35-9270-7C1AEE641FC2}" destId="{64A67403-4556-4C2D-B759-7E449D572D99}" srcOrd="5" destOrd="0" parTransId="{25D6B793-D672-4660-A046-059569CAAF12}" sibTransId="{C3A315A9-8883-49B8-BFF5-94B0D7008BC8}"/>
    <dgm:cxn modelId="{B9CD1BF4-CFAF-4E31-A357-6588D8B02411}" type="presOf" srcId="{C04BE3A1-ECDF-4ED3-87D0-729BBE6C8726}" destId="{0D9123AE-F5B5-4321-AE40-E13746F1B703}" srcOrd="0" destOrd="0" presId="urn:microsoft.com/office/officeart/2005/8/layout/default"/>
    <dgm:cxn modelId="{3DEFDBF8-3746-4AC2-A637-860E22169782}" srcId="{FA2EEF0F-AC62-4D35-9270-7C1AEE641FC2}" destId="{218066FD-EAF2-4662-B3EC-AB6627CE4D60}" srcOrd="1" destOrd="0" parTransId="{7BA6F673-F527-4A63-8CE5-C64A67C52D7D}" sibTransId="{EF52E12F-6057-4D26-8660-DB7CDB12A491}"/>
    <dgm:cxn modelId="{73B5E95C-B75C-4803-810D-FDF678DC72AA}" type="presParOf" srcId="{6DA63275-1A24-43F2-BB70-C21D2270A774}" destId="{971B19AA-B1DC-4C95-AF36-F2083936F218}" srcOrd="0" destOrd="0" presId="urn:microsoft.com/office/officeart/2005/8/layout/default"/>
    <dgm:cxn modelId="{4DAFC32B-11DB-4BFB-BDE4-0A02A3ED8DDA}" type="presParOf" srcId="{6DA63275-1A24-43F2-BB70-C21D2270A774}" destId="{7E2FD4F2-5FB5-4CCD-9DB9-DB0E25EE1263}" srcOrd="1" destOrd="0" presId="urn:microsoft.com/office/officeart/2005/8/layout/default"/>
    <dgm:cxn modelId="{C49F4B10-D93D-46EF-9217-C4C8F5B4939B}" type="presParOf" srcId="{6DA63275-1A24-43F2-BB70-C21D2270A774}" destId="{84A6E118-FFD9-4173-AE3A-135762C7E378}" srcOrd="2" destOrd="0" presId="urn:microsoft.com/office/officeart/2005/8/layout/default"/>
    <dgm:cxn modelId="{04C69D51-0EE2-4FE5-8265-C43A67E22A3B}" type="presParOf" srcId="{6DA63275-1A24-43F2-BB70-C21D2270A774}" destId="{D8123992-B819-47C4-BBB9-F73ADE38173C}" srcOrd="3" destOrd="0" presId="urn:microsoft.com/office/officeart/2005/8/layout/default"/>
    <dgm:cxn modelId="{AF1421C1-3CEA-433D-8244-F079447A49CC}" type="presParOf" srcId="{6DA63275-1A24-43F2-BB70-C21D2270A774}" destId="{E67522E1-D7F3-4D7B-A402-17B1E7FEAB42}" srcOrd="4" destOrd="0" presId="urn:microsoft.com/office/officeart/2005/8/layout/default"/>
    <dgm:cxn modelId="{99D975CC-FA3B-4D82-83EC-17A28E08576F}" type="presParOf" srcId="{6DA63275-1A24-43F2-BB70-C21D2270A774}" destId="{B232305D-9B51-4020-B001-332999C79CAA}" srcOrd="5" destOrd="0" presId="urn:microsoft.com/office/officeart/2005/8/layout/default"/>
    <dgm:cxn modelId="{E1E2C6DE-E199-46B0-967A-46357F131E74}" type="presParOf" srcId="{6DA63275-1A24-43F2-BB70-C21D2270A774}" destId="{CF7CEF03-07B5-4F93-84E9-71833B844B64}" srcOrd="6" destOrd="0" presId="urn:microsoft.com/office/officeart/2005/8/layout/default"/>
    <dgm:cxn modelId="{0A4ABB18-2204-471A-B43F-1215B1E44F67}" type="presParOf" srcId="{6DA63275-1A24-43F2-BB70-C21D2270A774}" destId="{E7342BB8-BBA5-4711-9F42-F7F53BE370CA}" srcOrd="7" destOrd="0" presId="urn:microsoft.com/office/officeart/2005/8/layout/default"/>
    <dgm:cxn modelId="{4371C2E5-2F68-47D7-B9F6-1D529CF5FBA8}" type="presParOf" srcId="{6DA63275-1A24-43F2-BB70-C21D2270A774}" destId="{929AB76F-17FC-494C-94D6-C3083C9F8DDC}" srcOrd="8" destOrd="0" presId="urn:microsoft.com/office/officeart/2005/8/layout/default"/>
    <dgm:cxn modelId="{3D170919-9C33-47D7-A01C-B795D9974FAB}" type="presParOf" srcId="{6DA63275-1A24-43F2-BB70-C21D2270A774}" destId="{92887D27-7DAF-48C7-9392-9D48120B6E7B}" srcOrd="9" destOrd="0" presId="urn:microsoft.com/office/officeart/2005/8/layout/default"/>
    <dgm:cxn modelId="{8E834647-D67B-4D61-AD63-67790C931FAA}" type="presParOf" srcId="{6DA63275-1A24-43F2-BB70-C21D2270A774}" destId="{A6370504-0D13-431E-A399-DBC1711A299F}" srcOrd="10" destOrd="0" presId="urn:microsoft.com/office/officeart/2005/8/layout/default"/>
    <dgm:cxn modelId="{A90DD123-37B3-4897-B832-B79D5F5F9D80}" type="presParOf" srcId="{6DA63275-1A24-43F2-BB70-C21D2270A774}" destId="{FD91B1F8-7A6D-42AC-B6CC-67183AE09A84}" srcOrd="11" destOrd="0" presId="urn:microsoft.com/office/officeart/2005/8/layout/default"/>
    <dgm:cxn modelId="{6F09E949-DF0C-49BB-9EBA-EAB6445368CF}" type="presParOf" srcId="{6DA63275-1A24-43F2-BB70-C21D2270A774}" destId="{0D9123AE-F5B5-4321-AE40-E13746F1B703}" srcOrd="12" destOrd="0" presId="urn:microsoft.com/office/officeart/2005/8/layout/default"/>
    <dgm:cxn modelId="{660688CC-D1FB-401A-9F4F-218B5624FBA7}" type="presParOf" srcId="{6DA63275-1A24-43F2-BB70-C21D2270A774}" destId="{4566DFBF-EF14-4FA9-BEA2-2D16D18D4C7C}" srcOrd="13" destOrd="0" presId="urn:microsoft.com/office/officeart/2005/8/layout/default"/>
    <dgm:cxn modelId="{EEC0726B-836A-4E76-A9E9-82026262BDBC}" type="presParOf" srcId="{6DA63275-1A24-43F2-BB70-C21D2270A774}" destId="{79D66501-6954-4EB0-85B8-5F1F8E789D79}" srcOrd="14" destOrd="0" presId="urn:microsoft.com/office/officeart/2005/8/layout/default"/>
    <dgm:cxn modelId="{C0B04B37-E7E8-470C-B8C1-6CDA2F92AD7E}" type="presParOf" srcId="{6DA63275-1A24-43F2-BB70-C21D2270A774}" destId="{B0B87481-DDD2-46CE-9F0E-3D706DACC498}" srcOrd="15" destOrd="0" presId="urn:microsoft.com/office/officeart/2005/8/layout/default"/>
    <dgm:cxn modelId="{E22882CA-77BA-47CD-9A83-350004A5C9F8}" type="presParOf" srcId="{6DA63275-1A24-43F2-BB70-C21D2270A774}" destId="{BCBFB46E-1253-4148-B8DC-7102C119269C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B19AA-B1DC-4C95-AF36-F2083936F218}">
      <dsp:nvSpPr>
        <dsp:cNvPr id="0" name=""/>
        <dsp:cNvSpPr/>
      </dsp:nvSpPr>
      <dsp:spPr>
        <a:xfrm>
          <a:off x="687518" y="267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1.Организуйте, пожалуйста, уголок школьника, поддерживайте в нём порядок.</a:t>
          </a:r>
          <a:endParaRPr lang="en-US" sz="1200" kern="1200"/>
        </a:p>
      </dsp:txBody>
      <dsp:txXfrm>
        <a:off x="687518" y="267"/>
        <a:ext cx="2125712" cy="1275427"/>
      </dsp:txXfrm>
    </dsp:sp>
    <dsp:sp modelId="{84A6E118-FFD9-4173-AE3A-135762C7E378}">
      <dsp:nvSpPr>
        <dsp:cNvPr id="0" name=""/>
        <dsp:cNvSpPr/>
      </dsp:nvSpPr>
      <dsp:spPr>
        <a:xfrm>
          <a:off x="3025802" y="267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2.Перед началом выполнения домашнего задания выключите радио, телевизор. Не мешайте детям излишними замечаниями, громкими разговорами.</a:t>
          </a:r>
          <a:endParaRPr lang="en-US" sz="1200" kern="1200"/>
        </a:p>
      </dsp:txBody>
      <dsp:txXfrm>
        <a:off x="3025802" y="267"/>
        <a:ext cx="2125712" cy="1275427"/>
      </dsp:txXfrm>
    </dsp:sp>
    <dsp:sp modelId="{E67522E1-D7F3-4D7B-A402-17B1E7FEAB42}">
      <dsp:nvSpPr>
        <dsp:cNvPr id="0" name=""/>
        <dsp:cNvSpPr/>
      </dsp:nvSpPr>
      <dsp:spPr>
        <a:xfrm>
          <a:off x="5364085" y="267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3.Не сидите с ребёнком за уроками, но ежедневно проверяйте их. Учите задания выполнять быстро, чётко, не отвлекаясь.</a:t>
          </a:r>
          <a:endParaRPr lang="en-US" sz="1200" kern="1200"/>
        </a:p>
      </dsp:txBody>
      <dsp:txXfrm>
        <a:off x="5364085" y="267"/>
        <a:ext cx="2125712" cy="1275427"/>
      </dsp:txXfrm>
    </dsp:sp>
    <dsp:sp modelId="{CF7CEF03-07B5-4F93-84E9-71833B844B64}">
      <dsp:nvSpPr>
        <dsp:cNvPr id="0" name=""/>
        <dsp:cNvSpPr/>
      </dsp:nvSpPr>
      <dsp:spPr>
        <a:xfrm>
          <a:off x="7702368" y="267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4.Научите ребёнка обстоятельно готовиться к завтрашнему дню:</a:t>
          </a:r>
          <a:endParaRPr lang="en-US" sz="1200" kern="1200"/>
        </a:p>
      </dsp:txBody>
      <dsp:txXfrm>
        <a:off x="7702368" y="267"/>
        <a:ext cx="2125712" cy="1275427"/>
      </dsp:txXfrm>
    </dsp:sp>
    <dsp:sp modelId="{929AB76F-17FC-494C-94D6-C3083C9F8DDC}">
      <dsp:nvSpPr>
        <dsp:cNvPr id="0" name=""/>
        <dsp:cNvSpPr/>
      </dsp:nvSpPr>
      <dsp:spPr>
        <a:xfrm>
          <a:off x="687518" y="1488266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- собрать школьные принадлежности ;</a:t>
          </a:r>
          <a:endParaRPr lang="en-US" sz="1200" kern="1200"/>
        </a:p>
      </dsp:txBody>
      <dsp:txXfrm>
        <a:off x="687518" y="1488266"/>
        <a:ext cx="2125712" cy="1275427"/>
      </dsp:txXfrm>
    </dsp:sp>
    <dsp:sp modelId="{A6370504-0D13-431E-A399-DBC1711A299F}">
      <dsp:nvSpPr>
        <dsp:cNvPr id="0" name=""/>
        <dsp:cNvSpPr/>
      </dsp:nvSpPr>
      <dsp:spPr>
        <a:xfrm>
          <a:off x="3025802" y="1488266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- подготовить обувь, одежду.</a:t>
          </a:r>
          <a:endParaRPr lang="en-US" sz="1200" kern="1200"/>
        </a:p>
      </dsp:txBody>
      <dsp:txXfrm>
        <a:off x="3025802" y="1488266"/>
        <a:ext cx="2125712" cy="1275427"/>
      </dsp:txXfrm>
    </dsp:sp>
    <dsp:sp modelId="{0D9123AE-F5B5-4321-AE40-E13746F1B703}">
      <dsp:nvSpPr>
        <dsp:cNvPr id="0" name=""/>
        <dsp:cNvSpPr/>
      </dsp:nvSpPr>
      <dsp:spPr>
        <a:xfrm>
          <a:off x="5364085" y="1488266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5.Рационально организуйте режим дня</a:t>
          </a:r>
          <a:endParaRPr lang="en-US" sz="1200" kern="1200"/>
        </a:p>
      </dsp:txBody>
      <dsp:txXfrm>
        <a:off x="5364085" y="1488266"/>
        <a:ext cx="2125712" cy="1275427"/>
      </dsp:txXfrm>
    </dsp:sp>
    <dsp:sp modelId="{79D66501-6954-4EB0-85B8-5F1F8E789D79}">
      <dsp:nvSpPr>
        <dsp:cNvPr id="0" name=""/>
        <dsp:cNvSpPr/>
      </dsp:nvSpPr>
      <dsp:spPr>
        <a:xfrm>
          <a:off x="7702368" y="1488266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6.К делам детей относитесь внимательно, доброжелательно, но вместе с тем, будьте требовательны к результатам его деятельности.</a:t>
          </a:r>
          <a:endParaRPr lang="en-US" sz="1200" kern="1200"/>
        </a:p>
      </dsp:txBody>
      <dsp:txXfrm>
        <a:off x="7702368" y="1488266"/>
        <a:ext cx="2125712" cy="1275427"/>
      </dsp:txXfrm>
    </dsp:sp>
    <dsp:sp modelId="{BCBFB46E-1253-4148-B8DC-7102C119269C}">
      <dsp:nvSpPr>
        <dsp:cNvPr id="0" name=""/>
        <dsp:cNvSpPr/>
      </dsp:nvSpPr>
      <dsp:spPr>
        <a:xfrm>
          <a:off x="4194943" y="2976264"/>
          <a:ext cx="2125712" cy="1275427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7. С самого начала учения вселяйте в детей веру и оптимизм: Неудачи временны. То, что не получилось сегодня, получится завтра.</a:t>
          </a:r>
          <a:endParaRPr lang="en-US" sz="1200" kern="1200"/>
        </a:p>
      </dsp:txBody>
      <dsp:txXfrm>
        <a:off x="4194943" y="2976264"/>
        <a:ext cx="2125712" cy="1275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1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78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98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71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38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30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3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7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2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1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4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ru-RU" sz="4000" dirty="0"/>
              <a:t>Родительское собрание "Скоро в школу"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dirty="0"/>
              <a:t>Педагог-психолог Демченко А.Н. </a:t>
            </a:r>
          </a:p>
          <a:p>
            <a:r>
              <a:rPr lang="ru-RU" sz="2000" dirty="0"/>
              <a:t>МБДОУ "Детский сад компенсирующего вида № </a:t>
            </a:r>
            <a:r>
              <a:rPr lang="ru-RU" sz="2000" dirty="0">
                <a:latin typeface="Calibri"/>
                <a:cs typeface="Calibri"/>
              </a:rPr>
              <a:t>82</a:t>
            </a:r>
            <a:r>
              <a:rPr lang="ru-RU" sz="2000" dirty="0"/>
              <a:t>" г. Саратова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B7E89"/>
          </a:solidFill>
          <a:ln w="38100" cap="rnd">
            <a:solidFill>
              <a:srgbClr val="BB7E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" descr="Треугольный абстрактный фон">
            <a:extLst>
              <a:ext uri="{FF2B5EF4-FFF2-40B4-BE49-F238E27FC236}">
                <a16:creationId xmlns:a16="http://schemas.microsoft.com/office/drawing/2014/main" id="{8AB2289F-457C-3794-B188-D81105D3C6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9" r="34957" b="-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563839"/>
            <a:ext cx="3931920" cy="27432"/>
          </a:xfrm>
          <a:custGeom>
            <a:avLst/>
            <a:gdLst>
              <a:gd name="connsiteX0" fmla="*/ 0 w 3931920"/>
              <a:gd name="connsiteY0" fmla="*/ 0 h 27432"/>
              <a:gd name="connsiteX1" fmla="*/ 733958 w 3931920"/>
              <a:gd name="connsiteY1" fmla="*/ 0 h 27432"/>
              <a:gd name="connsiteX2" fmla="*/ 1428598 w 3931920"/>
              <a:gd name="connsiteY2" fmla="*/ 0 h 27432"/>
              <a:gd name="connsiteX3" fmla="*/ 2123237 w 3931920"/>
              <a:gd name="connsiteY3" fmla="*/ 0 h 27432"/>
              <a:gd name="connsiteX4" fmla="*/ 2660599 w 3931920"/>
              <a:gd name="connsiteY4" fmla="*/ 0 h 27432"/>
              <a:gd name="connsiteX5" fmla="*/ 3237281 w 3931920"/>
              <a:gd name="connsiteY5" fmla="*/ 0 h 27432"/>
              <a:gd name="connsiteX6" fmla="*/ 3931920 w 3931920"/>
              <a:gd name="connsiteY6" fmla="*/ 0 h 27432"/>
              <a:gd name="connsiteX7" fmla="*/ 3931920 w 3931920"/>
              <a:gd name="connsiteY7" fmla="*/ 27432 h 27432"/>
              <a:gd name="connsiteX8" fmla="*/ 3276600 w 3931920"/>
              <a:gd name="connsiteY8" fmla="*/ 27432 h 27432"/>
              <a:gd name="connsiteX9" fmla="*/ 2739238 w 3931920"/>
              <a:gd name="connsiteY9" fmla="*/ 27432 h 27432"/>
              <a:gd name="connsiteX10" fmla="*/ 2201875 w 3931920"/>
              <a:gd name="connsiteY10" fmla="*/ 27432 h 27432"/>
              <a:gd name="connsiteX11" fmla="*/ 1507236 w 3931920"/>
              <a:gd name="connsiteY11" fmla="*/ 27432 h 27432"/>
              <a:gd name="connsiteX12" fmla="*/ 930554 w 3931920"/>
              <a:gd name="connsiteY12" fmla="*/ 27432 h 27432"/>
              <a:gd name="connsiteX13" fmla="*/ 0 w 3931920"/>
              <a:gd name="connsiteY13" fmla="*/ 27432 h 27432"/>
              <a:gd name="connsiteX14" fmla="*/ 0 w 3931920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31920" h="27432" fill="none" extrusionOk="0">
                <a:moveTo>
                  <a:pt x="0" y="0"/>
                </a:moveTo>
                <a:cubicBezTo>
                  <a:pt x="245351" y="16874"/>
                  <a:pt x="509174" y="13736"/>
                  <a:pt x="733958" y="0"/>
                </a:cubicBezTo>
                <a:cubicBezTo>
                  <a:pt x="958742" y="-13736"/>
                  <a:pt x="1245406" y="-17215"/>
                  <a:pt x="1428598" y="0"/>
                </a:cubicBezTo>
                <a:cubicBezTo>
                  <a:pt x="1611790" y="17215"/>
                  <a:pt x="1930525" y="20562"/>
                  <a:pt x="2123237" y="0"/>
                </a:cubicBezTo>
                <a:cubicBezTo>
                  <a:pt x="2315949" y="-20562"/>
                  <a:pt x="2485508" y="11332"/>
                  <a:pt x="2660599" y="0"/>
                </a:cubicBezTo>
                <a:cubicBezTo>
                  <a:pt x="2835690" y="-11332"/>
                  <a:pt x="3075198" y="-14809"/>
                  <a:pt x="3237281" y="0"/>
                </a:cubicBezTo>
                <a:cubicBezTo>
                  <a:pt x="3399364" y="14809"/>
                  <a:pt x="3745084" y="-4992"/>
                  <a:pt x="3931920" y="0"/>
                </a:cubicBezTo>
                <a:cubicBezTo>
                  <a:pt x="3930963" y="8431"/>
                  <a:pt x="3931571" y="14612"/>
                  <a:pt x="3931920" y="27432"/>
                </a:cubicBezTo>
                <a:cubicBezTo>
                  <a:pt x="3765435" y="40792"/>
                  <a:pt x="3452398" y="38703"/>
                  <a:pt x="3276600" y="27432"/>
                </a:cubicBezTo>
                <a:cubicBezTo>
                  <a:pt x="3100802" y="16161"/>
                  <a:pt x="2914889" y="26998"/>
                  <a:pt x="2739238" y="27432"/>
                </a:cubicBezTo>
                <a:cubicBezTo>
                  <a:pt x="2563587" y="27866"/>
                  <a:pt x="2395484" y="39154"/>
                  <a:pt x="2201875" y="27432"/>
                </a:cubicBezTo>
                <a:cubicBezTo>
                  <a:pt x="2008266" y="15710"/>
                  <a:pt x="1781367" y="4899"/>
                  <a:pt x="1507236" y="27432"/>
                </a:cubicBezTo>
                <a:cubicBezTo>
                  <a:pt x="1233105" y="49965"/>
                  <a:pt x="1075495" y="47542"/>
                  <a:pt x="930554" y="27432"/>
                </a:cubicBezTo>
                <a:cubicBezTo>
                  <a:pt x="785613" y="7322"/>
                  <a:pt x="268930" y="30433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31920" h="27432" stroke="0" extrusionOk="0">
                <a:moveTo>
                  <a:pt x="0" y="0"/>
                </a:moveTo>
                <a:cubicBezTo>
                  <a:pt x="278269" y="4786"/>
                  <a:pt x="349028" y="-10422"/>
                  <a:pt x="616001" y="0"/>
                </a:cubicBezTo>
                <a:cubicBezTo>
                  <a:pt x="882974" y="10422"/>
                  <a:pt x="931617" y="-15515"/>
                  <a:pt x="1153363" y="0"/>
                </a:cubicBezTo>
                <a:cubicBezTo>
                  <a:pt x="1375109" y="15515"/>
                  <a:pt x="1704089" y="-3631"/>
                  <a:pt x="1887322" y="0"/>
                </a:cubicBezTo>
                <a:cubicBezTo>
                  <a:pt x="2070555" y="3631"/>
                  <a:pt x="2344155" y="2213"/>
                  <a:pt x="2503322" y="0"/>
                </a:cubicBezTo>
                <a:cubicBezTo>
                  <a:pt x="2662489" y="-2213"/>
                  <a:pt x="2976859" y="26691"/>
                  <a:pt x="3119323" y="0"/>
                </a:cubicBezTo>
                <a:cubicBezTo>
                  <a:pt x="3261787" y="-26691"/>
                  <a:pt x="3588171" y="-28651"/>
                  <a:pt x="3931920" y="0"/>
                </a:cubicBezTo>
                <a:cubicBezTo>
                  <a:pt x="3930565" y="9524"/>
                  <a:pt x="3930718" y="13975"/>
                  <a:pt x="3931920" y="27432"/>
                </a:cubicBezTo>
                <a:cubicBezTo>
                  <a:pt x="3664329" y="4021"/>
                  <a:pt x="3437686" y="14511"/>
                  <a:pt x="3276600" y="27432"/>
                </a:cubicBezTo>
                <a:cubicBezTo>
                  <a:pt x="3115514" y="40353"/>
                  <a:pt x="2913592" y="48967"/>
                  <a:pt x="2739238" y="27432"/>
                </a:cubicBezTo>
                <a:cubicBezTo>
                  <a:pt x="2564884" y="5897"/>
                  <a:pt x="2294049" y="39820"/>
                  <a:pt x="2083918" y="27432"/>
                </a:cubicBezTo>
                <a:cubicBezTo>
                  <a:pt x="1873787" y="15044"/>
                  <a:pt x="1718903" y="21388"/>
                  <a:pt x="1428598" y="27432"/>
                </a:cubicBezTo>
                <a:cubicBezTo>
                  <a:pt x="1138293" y="33476"/>
                  <a:pt x="952209" y="50441"/>
                  <a:pt x="812597" y="27432"/>
                </a:cubicBezTo>
                <a:cubicBezTo>
                  <a:pt x="672985" y="4423"/>
                  <a:pt x="305800" y="28240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rgbClr val="BB7E89"/>
          </a:solidFill>
          <a:ln w="38100" cap="rnd">
            <a:solidFill>
              <a:srgbClr val="BB7E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42646-8573-2F94-6F2B-75C13FAAC7FA}"/>
              </a:ext>
            </a:extLst>
          </p:cNvPr>
          <p:cNvSpPr txBox="1"/>
          <p:nvPr/>
        </p:nvSpPr>
        <p:spPr>
          <a:xfrm>
            <a:off x="412618" y="2872899"/>
            <a:ext cx="4471051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От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того</a:t>
            </a:r>
            <a:r>
              <a:rPr lang="en-US" sz="2000" b="1" i="1" dirty="0">
                <a:ea typeface="+mn-lt"/>
                <a:cs typeface="+mn-lt"/>
              </a:rPr>
              <a:t>, </a:t>
            </a:r>
            <a:r>
              <a:rPr lang="en-US" sz="2000" b="1" i="1" dirty="0" err="1">
                <a:ea typeface="+mn-lt"/>
                <a:cs typeface="+mn-lt"/>
              </a:rPr>
              <a:t>как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будет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чувствовать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себя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ребёнок</a:t>
            </a:r>
            <a:r>
              <a:rPr lang="en-US" sz="2000" b="1" i="1" dirty="0">
                <a:ea typeface="+mn-lt"/>
                <a:cs typeface="+mn-lt"/>
              </a:rPr>
              <a:t>, </a:t>
            </a:r>
            <a:endParaRPr lang="ru-RU" dirty="0">
              <a:ea typeface="+mn-lt"/>
              <a:cs typeface="+mn-lt"/>
            </a:endParaRPr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поднимаясь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на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первую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endParaRPr lang="ru-RU" dirty="0">
              <a:ea typeface="+mn-lt"/>
              <a:cs typeface="+mn-lt"/>
            </a:endParaRPr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ступеньку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лестницы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познания</a:t>
            </a:r>
            <a:r>
              <a:rPr lang="en-US" sz="2000" b="1" i="1" dirty="0">
                <a:ea typeface="+mn-lt"/>
                <a:cs typeface="+mn-lt"/>
              </a:rPr>
              <a:t>,</a:t>
            </a:r>
            <a:endParaRPr lang="ru-RU" dirty="0"/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что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он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будет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переживать</a:t>
            </a:r>
            <a:r>
              <a:rPr lang="en-US" sz="2000" b="1" i="1" dirty="0">
                <a:ea typeface="+mn-lt"/>
                <a:cs typeface="+mn-lt"/>
              </a:rPr>
              <a:t>,</a:t>
            </a:r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зависит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весь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его</a:t>
            </a:r>
            <a:r>
              <a:rPr lang="en-US" sz="2000" b="1" i="1" dirty="0">
                <a:ea typeface="+mn-lt"/>
                <a:cs typeface="+mn-lt"/>
              </a:rPr>
              <a:t> </a:t>
            </a:r>
            <a:r>
              <a:rPr lang="en-US" sz="2000" b="1" i="1" dirty="0" err="1">
                <a:ea typeface="+mn-lt"/>
                <a:cs typeface="+mn-lt"/>
              </a:rPr>
              <a:t>дальнейший</a:t>
            </a:r>
            <a:r>
              <a:rPr lang="en-US" sz="2000" b="1" i="1" dirty="0">
                <a:ea typeface="+mn-lt"/>
                <a:cs typeface="+mn-lt"/>
              </a:rPr>
              <a:t> </a:t>
            </a:r>
          </a:p>
          <a:p>
            <a:pPr marL="57150">
              <a:spcAft>
                <a:spcPts val="600"/>
              </a:spcAft>
            </a:pPr>
            <a:r>
              <a:rPr lang="en-US" sz="2000" b="1" i="1" dirty="0" err="1">
                <a:ea typeface="+mn-lt"/>
                <a:cs typeface="+mn-lt"/>
              </a:rPr>
              <a:t>путь</a:t>
            </a:r>
            <a:r>
              <a:rPr lang="en-US" sz="2000" b="1" i="1" dirty="0">
                <a:ea typeface="+mn-lt"/>
                <a:cs typeface="+mn-lt"/>
              </a:rPr>
              <a:t> к </a:t>
            </a:r>
            <a:r>
              <a:rPr lang="en-US" sz="2000" b="1" i="1" dirty="0" err="1">
                <a:ea typeface="+mn-lt"/>
                <a:cs typeface="+mn-lt"/>
              </a:rPr>
              <a:t>знаниям</a:t>
            </a:r>
            <a:r>
              <a:rPr lang="en-US" sz="2000" b="1" i="1" dirty="0">
                <a:ea typeface="+mn-lt"/>
                <a:cs typeface="+mn-lt"/>
              </a:rPr>
              <a:t>.</a:t>
            </a:r>
            <a:endParaRPr lang="en-US" dirty="0"/>
          </a:p>
          <a:p>
            <a:pPr marL="57150">
              <a:spcAft>
                <a:spcPts val="600"/>
              </a:spcAft>
            </a:pPr>
            <a:endParaRPr lang="en-US" sz="2000" b="1" dirty="0">
              <a:ea typeface="+mn-lt"/>
              <a:cs typeface="+mn-lt"/>
            </a:endParaRPr>
          </a:p>
          <a:p>
            <a:pPr marL="57150">
              <a:spcAft>
                <a:spcPts val="600"/>
              </a:spcAft>
            </a:pPr>
            <a:r>
              <a:rPr lang="en-US" sz="2000" b="1" i="1" dirty="0">
                <a:ea typeface="+mn-lt"/>
                <a:cs typeface="+mn-lt"/>
              </a:rPr>
              <a:t>В.А. </a:t>
            </a:r>
            <a:r>
              <a:rPr lang="en-US" sz="2000" b="1" i="1" dirty="0" err="1">
                <a:ea typeface="+mn-lt"/>
                <a:cs typeface="+mn-lt"/>
              </a:rPr>
              <a:t>Сухомлинский</a:t>
            </a:r>
            <a:endParaRPr lang="en-US" b="1"/>
          </a:p>
        </p:txBody>
      </p:sp>
      <p:pic>
        <p:nvPicPr>
          <p:cNvPr id="4" name="Picture 3" descr="Крупный план открытой книги на фоне размытой книжной полки">
            <a:extLst>
              <a:ext uri="{FF2B5EF4-FFF2-40B4-BE49-F238E27FC236}">
                <a16:creationId xmlns:a16="http://schemas.microsoft.com/office/drawing/2014/main" id="{41B534E2-B639-C96F-2D02-5BC867938E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66" r="11079" b="-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0514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7F46D-2894-DBA0-BF6A-C7B4364A0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364243-E0C2-070A-AACB-1B6C11761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 </a:t>
            </a:r>
            <a:r>
              <a:rPr lang="ru-RU" i="1" dirty="0">
                <a:ea typeface="+mn-lt"/>
                <a:cs typeface="+mn-lt"/>
              </a:rPr>
              <a:t>Родителям, чьи дети идут в первый класс тревожно и волнительно. Размер этой тревоги и волнения у каждого разный. В большей мере этой тревоге и волнениям подвержены мамы.</a:t>
            </a:r>
            <a:endParaRPr lang="ru-RU" dirty="0"/>
          </a:p>
          <a:p>
            <a:r>
              <a:rPr lang="ru-RU" dirty="0">
                <a:ea typeface="+mn-lt"/>
                <a:cs typeface="+mn-lt"/>
              </a:rPr>
              <a:t>Откуда берется тревога и волнение?</a:t>
            </a:r>
            <a:endParaRPr lang="ru-RU" i="1" dirty="0"/>
          </a:p>
          <a:p>
            <a:r>
              <a:rPr lang="ru-RU" i="1" dirty="0">
                <a:ea typeface="+mn-lt"/>
                <a:cs typeface="+mn-lt"/>
              </a:rPr>
              <a:t>Чаще своего из собственного детского опыта.</a:t>
            </a:r>
            <a:endParaRPr lang="ru-RU" i="1" dirty="0"/>
          </a:p>
          <a:p>
            <a:pPr marL="0" indent="0">
              <a:buNone/>
            </a:pPr>
            <a:r>
              <a:rPr lang="ru-RU" dirty="0"/>
              <a:t>Важно оставить этот опыт в прошлом, и сконцентрироваться на вопросе:</a:t>
            </a:r>
            <a:r>
              <a:rPr lang="ru-RU" i="1" dirty="0"/>
              <a:t> </a:t>
            </a:r>
            <a:r>
              <a:rPr lang="ru-RU" i="1" u="sng" dirty="0"/>
              <a:t>Чем я могу быть полезен своему ребёнку?</a:t>
            </a:r>
          </a:p>
          <a:p>
            <a:pPr marL="0" indent="0">
              <a:buNone/>
            </a:pPr>
            <a:endParaRPr lang="ru-RU" i="1" dirty="0"/>
          </a:p>
          <a:p>
            <a:endParaRPr lang="ru-RU" i="1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A586EE4-78C5-9E78-5333-FD64B8CF6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23089"/>
              </p:ext>
            </p:extLst>
          </p:nvPr>
        </p:nvGraphicFramePr>
        <p:xfrm>
          <a:off x="841612" y="587195"/>
          <a:ext cx="9144000" cy="102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381855753"/>
                    </a:ext>
                  </a:extLst>
                </a:gridCol>
              </a:tblGrid>
              <a:tr h="924067"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  <a:p>
                      <a:r>
                        <a:rPr lang="ru-RU" sz="2400" dirty="0">
                          <a:effectLst/>
                        </a:rPr>
                        <a:t>Ребенок идет в 1 класс. Почему родителям тревожно?</a:t>
                      </a:r>
                      <a:endParaRPr lang="ru-RU" sz="2400" b="0" dirty="0">
                        <a:effectLst/>
                      </a:endParaRPr>
                    </a:p>
                  </a:txBody>
                  <a:tcPr marT="190500" marB="19050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8064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418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B7E89"/>
          </a:solidFill>
          <a:ln w="38100" cap="rnd">
            <a:solidFill>
              <a:srgbClr val="BB7E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5067CF-4706-89BA-5056-0FEDC8C6CF23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В </a:t>
            </a:r>
            <a:r>
              <a:rPr lang="en-US" sz="2400" b="1" dirty="0" err="1"/>
              <a:t>чем</a:t>
            </a:r>
            <a:r>
              <a:rPr lang="en-US" sz="2400" b="1" dirty="0"/>
              <a:t> </a:t>
            </a:r>
            <a:r>
              <a:rPr lang="en-US" sz="2400" b="1" dirty="0" err="1"/>
              <a:t>состоит</a:t>
            </a:r>
            <a:r>
              <a:rPr lang="en-US" sz="2400" b="1" dirty="0"/>
              <a:t> </a:t>
            </a:r>
            <a:r>
              <a:rPr lang="en-US" sz="2400" b="1" dirty="0" err="1"/>
              <a:t>помощь</a:t>
            </a:r>
            <a:r>
              <a:rPr lang="en-US" sz="2400" b="1" dirty="0"/>
              <a:t> </a:t>
            </a:r>
            <a:r>
              <a:rPr lang="en-US" sz="2400" b="1" dirty="0" err="1"/>
              <a:t>родителей</a:t>
            </a:r>
            <a:r>
              <a:rPr lang="en-US" sz="2400" b="1" dirty="0">
                <a:latin typeface="Calibri"/>
                <a:cs typeface="Calibri"/>
              </a:rPr>
              <a:t>?</a:t>
            </a:r>
            <a:endParaRPr lang="en-US" sz="2400" b="1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400" dirty="0" err="1"/>
              <a:t>Создать</a:t>
            </a:r>
            <a:r>
              <a:rPr lang="en-US" sz="2400" dirty="0"/>
              <a:t> </a:t>
            </a:r>
            <a:r>
              <a:rPr lang="en-US" sz="2400" dirty="0" err="1"/>
              <a:t>общую</a:t>
            </a:r>
            <a:r>
              <a:rPr lang="en-US" sz="2400" dirty="0"/>
              <a:t> </a:t>
            </a:r>
            <a:r>
              <a:rPr lang="en-US" sz="2400" dirty="0" err="1"/>
              <a:t>установку</a:t>
            </a:r>
            <a:r>
              <a:rPr lang="en-US" sz="2400" dirty="0"/>
              <a:t>, </a:t>
            </a:r>
            <a:r>
              <a:rPr lang="en-US" sz="2400" dirty="0" err="1"/>
              <a:t>общую</a:t>
            </a:r>
            <a:r>
              <a:rPr lang="en-US" sz="2400" dirty="0"/>
              <a:t> </a:t>
            </a:r>
            <a:r>
              <a:rPr lang="en-US" sz="2400" dirty="0" err="1"/>
              <a:t>позицию</a:t>
            </a:r>
            <a:r>
              <a:rPr lang="en-US" sz="2400" dirty="0"/>
              <a:t> </a:t>
            </a:r>
            <a:r>
              <a:rPr lang="en-US" sz="2400" dirty="0" err="1"/>
              <a:t>ребенка</a:t>
            </a:r>
            <a:r>
              <a:rPr lang="en-US" sz="2400" dirty="0"/>
              <a:t> </a:t>
            </a:r>
            <a:r>
              <a:rPr lang="en-US" sz="2400" dirty="0" err="1"/>
              <a:t>по</a:t>
            </a:r>
            <a:r>
              <a:rPr lang="en-US" sz="2400" dirty="0"/>
              <a:t> </a:t>
            </a:r>
            <a:r>
              <a:rPr lang="en-US" sz="2400" dirty="0" err="1"/>
              <a:t>отношению</a:t>
            </a:r>
            <a:r>
              <a:rPr lang="en-US" sz="2400" dirty="0"/>
              <a:t> к </a:t>
            </a:r>
            <a:r>
              <a:rPr lang="en-US" sz="2400" dirty="0" err="1"/>
              <a:t>школе</a:t>
            </a:r>
            <a:r>
              <a:rPr lang="en-US" sz="2400" dirty="0"/>
              <a:t> и </a:t>
            </a:r>
            <a:r>
              <a:rPr lang="en-US" sz="2400" dirty="0" err="1"/>
              <a:t>учению</a:t>
            </a:r>
            <a:r>
              <a:rPr lang="en-US" sz="2400" dirty="0"/>
              <a:t>. </a:t>
            </a:r>
            <a:r>
              <a:rPr lang="en-US" sz="2400" dirty="0" err="1"/>
              <a:t>Такая</a:t>
            </a:r>
            <a:r>
              <a:rPr lang="en-US" sz="2400" dirty="0"/>
              <a:t> </a:t>
            </a:r>
            <a:r>
              <a:rPr lang="en-US" sz="2400" dirty="0" err="1"/>
              <a:t>позиция</a:t>
            </a:r>
            <a:r>
              <a:rPr lang="en-US" sz="2400" dirty="0"/>
              <a:t> </a:t>
            </a:r>
            <a:r>
              <a:rPr lang="en-US" sz="2400" dirty="0" err="1"/>
              <a:t>должна</a:t>
            </a:r>
            <a:r>
              <a:rPr lang="en-US" sz="2400" dirty="0"/>
              <a:t> </a:t>
            </a:r>
            <a:r>
              <a:rPr lang="en-US" sz="2400" dirty="0" err="1"/>
              <a:t>сделать</a:t>
            </a:r>
            <a:r>
              <a:rPr lang="en-US" sz="2400" dirty="0"/>
              <a:t> </a:t>
            </a:r>
            <a:r>
              <a:rPr lang="en-US" sz="2400" dirty="0" err="1"/>
              <a:t>поступление</a:t>
            </a:r>
            <a:r>
              <a:rPr lang="en-US" sz="2400" dirty="0"/>
              <a:t> в </a:t>
            </a:r>
            <a:r>
              <a:rPr lang="en-US" sz="2400" dirty="0" err="1"/>
              <a:t>школу</a:t>
            </a:r>
            <a:r>
              <a:rPr lang="en-US" sz="2400" dirty="0"/>
              <a:t> </a:t>
            </a:r>
            <a:r>
              <a:rPr lang="en-US" sz="2400" dirty="0" err="1"/>
              <a:t>радостно</a:t>
            </a:r>
            <a:r>
              <a:rPr lang="en-US" sz="2400" dirty="0"/>
              <a:t> </a:t>
            </a:r>
            <a:r>
              <a:rPr lang="en-US" sz="2400" dirty="0" err="1"/>
              <a:t>ожидаемым</a:t>
            </a:r>
            <a:r>
              <a:rPr lang="en-US" sz="2400" dirty="0"/>
              <a:t> </a:t>
            </a:r>
            <a:r>
              <a:rPr lang="en-US" sz="2400" dirty="0" err="1"/>
              <a:t>событием</a:t>
            </a:r>
            <a:r>
              <a:rPr lang="en-US" sz="2400" dirty="0"/>
              <a:t>, </a:t>
            </a:r>
            <a:r>
              <a:rPr lang="en-US" sz="2400" dirty="0" err="1"/>
              <a:t>вызвать</a:t>
            </a:r>
            <a:r>
              <a:rPr lang="en-US" sz="2400" dirty="0"/>
              <a:t> </a:t>
            </a:r>
            <a:r>
              <a:rPr lang="en-US" sz="2400" dirty="0" err="1"/>
              <a:t>положительное</a:t>
            </a:r>
            <a:r>
              <a:rPr lang="en-US" sz="2400" dirty="0"/>
              <a:t> </a:t>
            </a:r>
            <a:r>
              <a:rPr lang="en-US" sz="2400" dirty="0" err="1"/>
              <a:t>отношение</a:t>
            </a:r>
            <a:r>
              <a:rPr lang="en-US" sz="2400" dirty="0"/>
              <a:t> к </a:t>
            </a:r>
            <a:r>
              <a:rPr lang="en-US" sz="2400" dirty="0" err="1"/>
              <a:t>предстоящему</a:t>
            </a:r>
            <a:r>
              <a:rPr lang="en-US" sz="2400" dirty="0"/>
              <a:t> </a:t>
            </a:r>
            <a:r>
              <a:rPr lang="en-US" sz="2400" dirty="0" err="1"/>
              <a:t>учению</a:t>
            </a:r>
            <a:r>
              <a:rPr lang="en-US" sz="2400" dirty="0"/>
              <a:t> с </a:t>
            </a:r>
            <a:r>
              <a:rPr lang="en-US" sz="2400" dirty="0" err="1"/>
              <a:t>другими</a:t>
            </a:r>
            <a:r>
              <a:rPr lang="en-US" sz="2400" dirty="0"/>
              <a:t> </a:t>
            </a:r>
            <a:r>
              <a:rPr lang="en-US" sz="2400" dirty="0" err="1"/>
              <a:t>ребятами</a:t>
            </a:r>
            <a:r>
              <a:rPr lang="en-US" sz="2400" dirty="0"/>
              <a:t> в </a:t>
            </a:r>
            <a:r>
              <a:rPr lang="en-US" sz="2400" dirty="0" err="1"/>
              <a:t>школе</a:t>
            </a:r>
            <a:r>
              <a:rPr lang="en-US" sz="2400" dirty="0"/>
              <a:t> и </a:t>
            </a:r>
            <a:r>
              <a:rPr lang="en-US" sz="2400" dirty="0" err="1"/>
              <a:t>сделать</a:t>
            </a:r>
            <a:r>
              <a:rPr lang="en-US" sz="2400" dirty="0"/>
              <a:t> </a:t>
            </a:r>
            <a:r>
              <a:rPr lang="en-US" sz="2400" dirty="0" err="1"/>
              <a:t>само</a:t>
            </a:r>
            <a:r>
              <a:rPr lang="en-US" sz="2400" dirty="0"/>
              <a:t> </a:t>
            </a:r>
            <a:r>
              <a:rPr lang="en-US" sz="2400" dirty="0" err="1"/>
              <a:t>учение</a:t>
            </a:r>
            <a:r>
              <a:rPr lang="en-US" sz="2400" dirty="0"/>
              <a:t> </a:t>
            </a:r>
            <a:r>
              <a:rPr lang="en-US" sz="2400" dirty="0" err="1"/>
              <a:t>радостным</a:t>
            </a:r>
            <a:r>
              <a:rPr lang="en-US" sz="2400" dirty="0"/>
              <a:t> и </a:t>
            </a:r>
            <a:r>
              <a:rPr lang="en-US" sz="2400" dirty="0" err="1"/>
              <a:t>интересным</a:t>
            </a:r>
            <a:r>
              <a:rPr lang="en-US" sz="2400" dirty="0"/>
              <a:t> </a:t>
            </a:r>
            <a:r>
              <a:rPr lang="en-US" sz="2400" dirty="0" err="1"/>
              <a:t>занятием</a:t>
            </a:r>
            <a:r>
              <a:rPr lang="en-US" sz="2400" dirty="0"/>
              <a:t>.</a:t>
            </a:r>
            <a:endParaRPr lang="ru-RU" sz="2400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4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B7E89"/>
          </a:solidFill>
          <a:ln w="38100" cap="rnd">
            <a:solidFill>
              <a:srgbClr val="BB7E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B48E5E-E1A9-6A76-84B1-E9104C78FBBE}"/>
              </a:ext>
            </a:extLst>
          </p:cNvPr>
          <p:cNvSpPr txBox="1"/>
          <p:nvPr/>
        </p:nvSpPr>
        <p:spPr>
          <a:xfrm>
            <a:off x="4990688" y="2774863"/>
            <a:ext cx="6251110" cy="348386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Ваш</a:t>
            </a:r>
            <a:r>
              <a:rPr lang="en-US" sz="2000" b="1" dirty="0"/>
              <a:t> </a:t>
            </a:r>
            <a:r>
              <a:rPr lang="en-US" sz="2000" b="1" dirty="0" err="1"/>
              <a:t>ребенок</a:t>
            </a:r>
            <a:r>
              <a:rPr lang="en-US" sz="2000" b="1" dirty="0"/>
              <a:t> </a:t>
            </a:r>
            <a:r>
              <a:rPr lang="en-US" sz="2000" b="1" dirty="0" err="1"/>
              <a:t>придет</a:t>
            </a:r>
            <a:r>
              <a:rPr lang="en-US" sz="2000" b="1" dirty="0"/>
              <a:t> в </a:t>
            </a:r>
            <a:r>
              <a:rPr lang="en-US" sz="2000" b="1" dirty="0" err="1"/>
              <a:t>школу</a:t>
            </a:r>
            <a:r>
              <a:rPr lang="en-US" sz="2000" b="1" dirty="0"/>
              <a:t>, </a:t>
            </a:r>
            <a:r>
              <a:rPr lang="en-US" sz="2000" b="1" dirty="0" err="1"/>
              <a:t>чтобы</a:t>
            </a:r>
            <a:r>
              <a:rPr lang="en-US" sz="2000" b="1" dirty="0"/>
              <a:t> </a:t>
            </a:r>
            <a:r>
              <a:rPr lang="en-US" sz="2000" b="1" dirty="0" err="1"/>
              <a:t>учиться</a:t>
            </a:r>
            <a:r>
              <a:rPr lang="en-US" sz="2000" b="1" dirty="0"/>
              <a:t>. </a:t>
            </a:r>
            <a:r>
              <a:rPr lang="en-US" sz="2000" b="1" dirty="0" err="1"/>
              <a:t>Когда</a:t>
            </a:r>
            <a:r>
              <a:rPr lang="en-US" sz="2000" b="1" dirty="0"/>
              <a:t> </a:t>
            </a:r>
            <a:r>
              <a:rPr lang="en-US" sz="2000" b="1" dirty="0" err="1"/>
              <a:t>человек</a:t>
            </a:r>
            <a:r>
              <a:rPr lang="en-US" sz="2000" b="1" dirty="0"/>
              <a:t> </a:t>
            </a:r>
            <a:r>
              <a:rPr lang="en-US" sz="2000" b="1" dirty="0" err="1"/>
              <a:t>учится</a:t>
            </a:r>
            <a:r>
              <a:rPr lang="en-US" sz="2000" b="1" dirty="0"/>
              <a:t>, у </a:t>
            </a:r>
            <a:r>
              <a:rPr lang="en-US" sz="2000" b="1" dirty="0" err="1"/>
              <a:t>него</a:t>
            </a:r>
            <a:r>
              <a:rPr lang="en-US" sz="2000" b="1" dirty="0"/>
              <a:t> </a:t>
            </a:r>
            <a:r>
              <a:rPr lang="en-US" sz="2000" b="1" dirty="0" err="1"/>
              <a:t>может</a:t>
            </a:r>
            <a:r>
              <a:rPr lang="en-US" sz="2000" b="1" dirty="0"/>
              <a:t> </a:t>
            </a:r>
            <a:r>
              <a:rPr lang="en-US" sz="2000" b="1" dirty="0" err="1"/>
              <a:t>что-то</a:t>
            </a:r>
            <a:r>
              <a:rPr lang="en-US" sz="2000" b="1" dirty="0"/>
              <a:t> </a:t>
            </a:r>
            <a:r>
              <a:rPr lang="en-US" sz="2000" b="1" dirty="0" err="1"/>
              <a:t>не</a:t>
            </a:r>
            <a:r>
              <a:rPr lang="en-US" sz="2000" b="1" dirty="0"/>
              <a:t> </a:t>
            </a:r>
            <a:r>
              <a:rPr lang="en-US" sz="2000" b="1" dirty="0" err="1"/>
              <a:t>сразу</a:t>
            </a:r>
            <a:r>
              <a:rPr lang="en-US" sz="2000" b="1" dirty="0"/>
              <a:t> </a:t>
            </a:r>
            <a:r>
              <a:rPr lang="en-US" sz="2000" b="1" dirty="0" err="1"/>
              <a:t>получиться</a:t>
            </a:r>
            <a:r>
              <a:rPr lang="en-US" sz="2000" b="1" dirty="0"/>
              <a:t>, </a:t>
            </a:r>
            <a:r>
              <a:rPr lang="en-US" sz="2000" b="1" dirty="0" err="1"/>
              <a:t>это</a:t>
            </a:r>
            <a:r>
              <a:rPr lang="en-US" sz="2000" b="1" dirty="0"/>
              <a:t> </a:t>
            </a:r>
            <a:r>
              <a:rPr lang="en-US" sz="2000" b="1" dirty="0" err="1"/>
              <a:t>естественно</a:t>
            </a:r>
            <a:r>
              <a:rPr lang="en-US" sz="2000" b="1" dirty="0"/>
              <a:t>. </a:t>
            </a:r>
            <a:r>
              <a:rPr lang="en-US" sz="2000" b="1" dirty="0" err="1"/>
              <a:t>Ребенок</a:t>
            </a:r>
            <a:r>
              <a:rPr lang="en-US" sz="2000" b="1" dirty="0"/>
              <a:t> </a:t>
            </a:r>
            <a:r>
              <a:rPr lang="en-US" sz="2000" b="1" dirty="0" err="1"/>
              <a:t>имеет</a:t>
            </a:r>
            <a:r>
              <a:rPr lang="en-US" sz="2000" b="1" dirty="0"/>
              <a:t> </a:t>
            </a:r>
            <a:r>
              <a:rPr lang="en-US" sz="2000" b="1" dirty="0" err="1"/>
              <a:t>право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</a:t>
            </a:r>
            <a:r>
              <a:rPr lang="en-US" sz="2000" b="1" dirty="0" err="1"/>
              <a:t>ошибку</a:t>
            </a:r>
            <a:r>
              <a:rPr lang="en-US" sz="2000" b="1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 err="1"/>
              <a:t>Не</a:t>
            </a:r>
            <a:r>
              <a:rPr lang="en-US" sz="2000" b="1" dirty="0"/>
              <a:t> </a:t>
            </a:r>
            <a:r>
              <a:rPr lang="en-US" sz="2000" b="1" dirty="0" err="1"/>
              <a:t>пропускайте</a:t>
            </a:r>
            <a:r>
              <a:rPr lang="en-US" sz="2000" b="1" dirty="0"/>
              <a:t> </a:t>
            </a:r>
            <a:r>
              <a:rPr lang="en-US" sz="2000" b="1" dirty="0" err="1"/>
              <a:t>трудности</a:t>
            </a:r>
            <a:r>
              <a:rPr lang="en-US" sz="2000" b="1" dirty="0"/>
              <a:t>, </a:t>
            </a:r>
            <a:r>
              <a:rPr lang="en-US" sz="2000" b="1" dirty="0" err="1"/>
              <a:t>возможные</a:t>
            </a:r>
            <a:r>
              <a:rPr lang="en-US" sz="2000" b="1" dirty="0"/>
              <a:t> у </a:t>
            </a:r>
            <a:r>
              <a:rPr lang="en-US" sz="2000" b="1" dirty="0" err="1"/>
              <a:t>ребенка</a:t>
            </a:r>
            <a:r>
              <a:rPr lang="en-US" sz="2000" b="1" dirty="0"/>
              <a:t> </a:t>
            </a:r>
            <a:r>
              <a:rPr lang="en-US" sz="2000" b="1" dirty="0" err="1"/>
              <a:t>на</a:t>
            </a:r>
            <a:r>
              <a:rPr lang="en-US" sz="2000" b="1" dirty="0"/>
              <a:t> </a:t>
            </a:r>
            <a:r>
              <a:rPr lang="en-US" sz="2000" b="1" dirty="0" err="1"/>
              <a:t>начальном</a:t>
            </a:r>
            <a:r>
              <a:rPr lang="en-US" sz="2000" b="1" dirty="0"/>
              <a:t> </a:t>
            </a:r>
            <a:r>
              <a:rPr lang="en-US" sz="2000" b="1" dirty="0" err="1"/>
              <a:t>этапе</a:t>
            </a:r>
            <a:r>
              <a:rPr lang="en-US" sz="2000" b="1" dirty="0"/>
              <a:t> </a:t>
            </a:r>
            <a:r>
              <a:rPr lang="en-US" sz="2000" b="1" dirty="0" err="1"/>
              <a:t>овладения</a:t>
            </a:r>
            <a:r>
              <a:rPr lang="en-US" sz="2000" b="1" dirty="0"/>
              <a:t> </a:t>
            </a:r>
            <a:r>
              <a:rPr lang="en-US" sz="2000" b="1" dirty="0" err="1"/>
              <a:t>учебными</a:t>
            </a:r>
            <a:r>
              <a:rPr lang="en-US" sz="2000" b="1" dirty="0"/>
              <a:t> </a:t>
            </a:r>
            <a:r>
              <a:rPr lang="en-US" sz="2000" b="1" dirty="0" err="1"/>
              <a:t>навыками</a:t>
            </a:r>
            <a:r>
              <a:rPr lang="en-US" sz="2000" b="1" dirty="0"/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3" name="Picture 12" descr="Лампочка на желтом фоне с нарисованными световыми лучами и шнуром">
            <a:extLst>
              <a:ext uri="{FF2B5EF4-FFF2-40B4-BE49-F238E27FC236}">
                <a16:creationId xmlns:a16="http://schemas.microsoft.com/office/drawing/2014/main" id="{487C9A42-EA61-F565-00A8-FC294D116C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72" r="6763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4360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rgbClr val="BB7E89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A1DC62-77EB-0DA7-3532-63BB6CF3408E}"/>
              </a:ext>
            </a:extLst>
          </p:cNvPr>
          <p:cNvSpPr txBox="1"/>
          <p:nvPr/>
        </p:nvSpPr>
        <p:spPr>
          <a:xfrm>
            <a:off x="5494350" y="644652"/>
            <a:ext cx="5856401" cy="556869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вас</a:t>
            </a:r>
            <a:r>
              <a:rPr lang="en-US" b="1" dirty="0"/>
              <a:t> </a:t>
            </a:r>
            <a:r>
              <a:rPr lang="en-US" b="1" dirty="0" err="1"/>
              <a:t>что-то</a:t>
            </a:r>
            <a:r>
              <a:rPr lang="en-US" b="1" dirty="0"/>
              <a:t> </a:t>
            </a:r>
            <a:r>
              <a:rPr lang="en-US" b="1" dirty="0" err="1"/>
              <a:t>будет</a:t>
            </a:r>
            <a:r>
              <a:rPr lang="en-US" b="1" dirty="0"/>
              <a:t> </a:t>
            </a:r>
            <a:r>
              <a:rPr lang="en-US" b="1" dirty="0" err="1"/>
              <a:t>беспокоить</a:t>
            </a:r>
            <a:r>
              <a:rPr lang="en-US" b="1" dirty="0"/>
              <a:t> в </a:t>
            </a:r>
            <a:r>
              <a:rPr lang="en-US" b="1" dirty="0" err="1"/>
              <a:t>поведении</a:t>
            </a:r>
            <a:r>
              <a:rPr lang="en-US" b="1" dirty="0"/>
              <a:t> </a:t>
            </a:r>
            <a:r>
              <a:rPr lang="en-US" b="1" dirty="0" err="1"/>
              <a:t>ребенка</a:t>
            </a:r>
            <a:r>
              <a:rPr lang="en-US" b="1" dirty="0"/>
              <a:t>, </a:t>
            </a:r>
            <a:r>
              <a:rPr lang="en-US" b="1" dirty="0" err="1"/>
              <a:t>его</a:t>
            </a:r>
            <a:r>
              <a:rPr lang="en-US" b="1" dirty="0"/>
              <a:t> </a:t>
            </a:r>
            <a:r>
              <a:rPr lang="en-US" b="1" dirty="0" err="1"/>
              <a:t>учебных</a:t>
            </a:r>
            <a:r>
              <a:rPr lang="en-US" b="1" dirty="0"/>
              <a:t> </a:t>
            </a:r>
            <a:r>
              <a:rPr lang="en-US" b="1" dirty="0" err="1"/>
              <a:t>делах</a:t>
            </a:r>
            <a:r>
              <a:rPr lang="en-US" b="1" dirty="0"/>
              <a:t>, </a:t>
            </a:r>
            <a:r>
              <a:rPr lang="en-US" b="1" dirty="0" err="1"/>
              <a:t>не</a:t>
            </a:r>
            <a:r>
              <a:rPr lang="en-US" b="1" dirty="0"/>
              <a:t> </a:t>
            </a:r>
            <a:r>
              <a:rPr lang="en-US" b="1" dirty="0" err="1"/>
              <a:t>стесняйтесь</a:t>
            </a:r>
            <a:r>
              <a:rPr lang="en-US" b="1" dirty="0"/>
              <a:t> </a:t>
            </a:r>
            <a:r>
              <a:rPr lang="en-US" b="1" dirty="0" err="1"/>
              <a:t>обращаться</a:t>
            </a:r>
            <a:r>
              <a:rPr lang="en-US" b="1" dirty="0"/>
              <a:t> </a:t>
            </a:r>
            <a:r>
              <a:rPr lang="en-US" b="1" dirty="0" err="1"/>
              <a:t>за</a:t>
            </a:r>
            <a:r>
              <a:rPr lang="en-US" b="1" dirty="0"/>
              <a:t> </a:t>
            </a:r>
            <a:r>
              <a:rPr lang="en-US" b="1" dirty="0" err="1"/>
              <a:t>советом</a:t>
            </a:r>
            <a:r>
              <a:rPr lang="en-US" b="1" dirty="0"/>
              <a:t> и </a:t>
            </a:r>
            <a:r>
              <a:rPr lang="en-US" b="1" dirty="0" err="1"/>
              <a:t>консультацией</a:t>
            </a:r>
            <a:r>
              <a:rPr lang="en-US" b="1" dirty="0"/>
              <a:t> к </a:t>
            </a:r>
            <a:r>
              <a:rPr lang="en-US" b="1" dirty="0" err="1"/>
              <a:t>учителю</a:t>
            </a:r>
            <a:r>
              <a:rPr lang="en-US" b="1" dirty="0"/>
              <a:t> </a:t>
            </a:r>
            <a:r>
              <a:rPr lang="en-US" b="1" dirty="0" err="1"/>
              <a:t>или</a:t>
            </a:r>
            <a:r>
              <a:rPr lang="en-US" b="1" dirty="0"/>
              <a:t> </a:t>
            </a:r>
            <a:r>
              <a:rPr lang="en-US" b="1" dirty="0" err="1"/>
              <a:t>школьному</a:t>
            </a:r>
            <a:r>
              <a:rPr lang="en-US" b="1" dirty="0"/>
              <a:t> </a:t>
            </a:r>
            <a:r>
              <a:rPr lang="en-US" b="1" dirty="0" err="1"/>
              <a:t>психологу</a:t>
            </a:r>
            <a:r>
              <a:rPr lang="en-US" b="1" dirty="0"/>
              <a:t>.</a:t>
            </a:r>
          </a:p>
          <a:p>
            <a:pPr indent="-2286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Учение</a:t>
            </a:r>
            <a:r>
              <a:rPr lang="en-US" b="1" dirty="0"/>
              <a:t> –</a:t>
            </a:r>
            <a:r>
              <a:rPr lang="en-US" b="1" dirty="0" err="1"/>
              <a:t>это</a:t>
            </a:r>
            <a:r>
              <a:rPr lang="en-US" b="1" dirty="0"/>
              <a:t> </a:t>
            </a:r>
            <a:r>
              <a:rPr lang="en-US" b="1" dirty="0" err="1"/>
              <a:t>нелегкий</a:t>
            </a:r>
            <a:r>
              <a:rPr lang="en-US" b="1" dirty="0"/>
              <a:t> и </a:t>
            </a:r>
            <a:r>
              <a:rPr lang="en-US" b="1" dirty="0" err="1"/>
              <a:t>ответственный</a:t>
            </a:r>
            <a:r>
              <a:rPr lang="en-US" b="1" dirty="0"/>
              <a:t> </a:t>
            </a:r>
            <a:r>
              <a:rPr lang="en-US" b="1" dirty="0" err="1"/>
              <a:t>труд</a:t>
            </a:r>
            <a:r>
              <a:rPr lang="en-US" b="1" dirty="0"/>
              <a:t>. </a:t>
            </a:r>
            <a:r>
              <a:rPr lang="en-US" b="1" dirty="0" err="1"/>
              <a:t>Поступление</a:t>
            </a:r>
            <a:r>
              <a:rPr lang="en-US" b="1" dirty="0"/>
              <a:t> в </a:t>
            </a:r>
            <a:r>
              <a:rPr lang="en-US" b="1" dirty="0" err="1"/>
              <a:t>школу</a:t>
            </a:r>
            <a:r>
              <a:rPr lang="en-US" b="1" dirty="0"/>
              <a:t> </a:t>
            </a:r>
            <a:r>
              <a:rPr lang="en-US" b="1" dirty="0" err="1"/>
              <a:t>существенно</a:t>
            </a:r>
            <a:r>
              <a:rPr lang="en-US" b="1" dirty="0"/>
              <a:t> </a:t>
            </a:r>
            <a:r>
              <a:rPr lang="en-US" b="1" dirty="0" err="1"/>
              <a:t>меняет</a:t>
            </a:r>
            <a:r>
              <a:rPr lang="en-US" b="1" dirty="0"/>
              <a:t> </a:t>
            </a:r>
            <a:r>
              <a:rPr lang="en-US" b="1" dirty="0" err="1"/>
              <a:t>жизнь</a:t>
            </a:r>
            <a:r>
              <a:rPr lang="en-US" b="1" dirty="0"/>
              <a:t> </a:t>
            </a:r>
            <a:r>
              <a:rPr lang="en-US" b="1" dirty="0" err="1"/>
              <a:t>ребенка</a:t>
            </a:r>
            <a:r>
              <a:rPr lang="en-US" b="1" dirty="0"/>
              <a:t>, </a:t>
            </a:r>
            <a:r>
              <a:rPr lang="en-US" b="1" dirty="0" err="1"/>
              <a:t>но</a:t>
            </a:r>
            <a:r>
              <a:rPr lang="en-US" b="1" dirty="0"/>
              <a:t> </a:t>
            </a:r>
            <a:r>
              <a:rPr lang="en-US" b="1" dirty="0" err="1"/>
              <a:t>не</a:t>
            </a:r>
            <a:r>
              <a:rPr lang="en-US" b="1" dirty="0"/>
              <a:t> </a:t>
            </a:r>
            <a:r>
              <a:rPr lang="en-US" b="1" dirty="0" err="1"/>
              <a:t>должно</a:t>
            </a:r>
            <a:r>
              <a:rPr lang="en-US" b="1" dirty="0"/>
              <a:t> </a:t>
            </a:r>
            <a:r>
              <a:rPr lang="en-US" b="1" dirty="0" err="1"/>
              <a:t>лишать</a:t>
            </a:r>
            <a:r>
              <a:rPr lang="en-US" b="1" dirty="0"/>
              <a:t> </a:t>
            </a:r>
            <a:r>
              <a:rPr lang="en-US" b="1" dirty="0" err="1"/>
              <a:t>её</a:t>
            </a:r>
            <a:r>
              <a:rPr lang="en-US" b="1" dirty="0"/>
              <a:t> </a:t>
            </a:r>
            <a:r>
              <a:rPr lang="en-US" b="1" dirty="0" err="1"/>
              <a:t>многообразия</a:t>
            </a:r>
            <a:r>
              <a:rPr lang="en-US" b="1" dirty="0"/>
              <a:t>, </a:t>
            </a:r>
            <a:r>
              <a:rPr lang="en-US" b="1" dirty="0" err="1"/>
              <a:t>радости</a:t>
            </a:r>
            <a:r>
              <a:rPr lang="en-US" b="1" dirty="0"/>
              <a:t>, </a:t>
            </a:r>
            <a:r>
              <a:rPr lang="en-US" b="1" dirty="0" err="1"/>
              <a:t>игры</a:t>
            </a:r>
            <a:r>
              <a:rPr lang="en-US" b="1" dirty="0"/>
              <a:t>. У </a:t>
            </a:r>
            <a:r>
              <a:rPr lang="en-US" b="1" dirty="0" err="1"/>
              <a:t>первоклассника</a:t>
            </a:r>
            <a:r>
              <a:rPr lang="en-US" b="1" dirty="0"/>
              <a:t> </a:t>
            </a:r>
            <a:r>
              <a:rPr lang="en-US" b="1" dirty="0" err="1"/>
              <a:t>должно</a:t>
            </a:r>
            <a:r>
              <a:rPr lang="en-US" b="1" dirty="0"/>
              <a:t> </a:t>
            </a:r>
            <a:r>
              <a:rPr lang="en-US" b="1" dirty="0" err="1"/>
              <a:t>оставаться</a:t>
            </a:r>
            <a:r>
              <a:rPr lang="en-US" b="1" dirty="0"/>
              <a:t> </a:t>
            </a:r>
            <a:r>
              <a:rPr lang="en-US" b="1" dirty="0" err="1"/>
              <a:t>достаточно</a:t>
            </a:r>
            <a:r>
              <a:rPr lang="en-US" b="1" dirty="0"/>
              <a:t> </a:t>
            </a:r>
            <a:r>
              <a:rPr lang="en-US" b="1" dirty="0" err="1"/>
              <a:t>времени</a:t>
            </a:r>
            <a:r>
              <a:rPr lang="en-US" b="1" dirty="0"/>
              <a:t> </a:t>
            </a:r>
            <a:r>
              <a:rPr lang="en-US" b="1" dirty="0" err="1"/>
              <a:t>для</a:t>
            </a:r>
            <a:r>
              <a:rPr lang="en-US" b="1" dirty="0"/>
              <a:t> </a:t>
            </a:r>
            <a:r>
              <a:rPr lang="en-US" b="1" dirty="0" err="1"/>
              <a:t>игровых</a:t>
            </a:r>
            <a:r>
              <a:rPr lang="en-US" b="1" dirty="0"/>
              <a:t> </a:t>
            </a:r>
            <a:r>
              <a:rPr lang="en-US" b="1" dirty="0" err="1"/>
              <a:t>занятий</a:t>
            </a:r>
            <a:r>
              <a:rPr lang="en-US" b="1" dirty="0"/>
              <a:t>.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br>
              <a:rPr lang="en-US" dirty="0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3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B7E89"/>
          </a:solidFill>
          <a:ln w="38100" cap="rnd">
            <a:solidFill>
              <a:srgbClr val="BB7E8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extBox 1">
            <a:extLst>
              <a:ext uri="{FF2B5EF4-FFF2-40B4-BE49-F238E27FC236}">
                <a16:creationId xmlns:a16="http://schemas.microsoft.com/office/drawing/2014/main" id="{E561A095-AEE8-DAED-D7CC-120C46845802}"/>
              </a:ext>
            </a:extLst>
          </p:cNvPr>
          <p:cNvGraphicFramePr/>
          <p:nvPr/>
        </p:nvGraphicFramePr>
        <p:xfrm>
          <a:off x="906439" y="1986250"/>
          <a:ext cx="10515600" cy="42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4265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83201E-84E1-A040-CECA-1406ECC5020D}"/>
              </a:ext>
            </a:extLst>
          </p:cNvPr>
          <p:cNvSpPr txBox="1"/>
          <p:nvPr/>
        </p:nvSpPr>
        <p:spPr>
          <a:xfrm>
            <a:off x="266131" y="243385"/>
            <a:ext cx="11625617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/>
              <a:t>Как</a:t>
            </a:r>
            <a:r>
              <a:rPr lang="en-US" sz="2400" dirty="0"/>
              <a:t> </a:t>
            </a:r>
            <a:r>
              <a:rPr lang="en-US" sz="2400" dirty="0" err="1"/>
              <a:t>избежать</a:t>
            </a:r>
            <a:r>
              <a:rPr lang="en-US" sz="2400" dirty="0"/>
              <a:t> </a:t>
            </a:r>
            <a:r>
              <a:rPr lang="en-US" sz="2400" dirty="0" err="1"/>
              <a:t>ошибок</a:t>
            </a:r>
            <a:r>
              <a:rPr lang="en-US" sz="2400" dirty="0"/>
              <a:t>?</a:t>
            </a:r>
            <a:endParaRPr lang="ru-RU" sz="2400"/>
          </a:p>
          <a:p>
            <a:r>
              <a:rPr lang="en-US" sz="2400" dirty="0" err="1"/>
              <a:t>Самые</a:t>
            </a:r>
            <a:r>
              <a:rPr lang="en-US" sz="2400" dirty="0"/>
              <a:t> </a:t>
            </a:r>
            <a:r>
              <a:rPr lang="en-US" sz="2400" dirty="0" err="1"/>
              <a:t>распространенные</a:t>
            </a:r>
            <a:r>
              <a:rPr lang="en-US" sz="2400" dirty="0"/>
              <a:t> </a:t>
            </a:r>
            <a:r>
              <a:rPr lang="en-US" sz="2400" dirty="0" err="1"/>
              <a:t>ошибки</a:t>
            </a:r>
            <a:r>
              <a:rPr lang="en-US" sz="2400" dirty="0"/>
              <a:t> </a:t>
            </a:r>
            <a:r>
              <a:rPr lang="en-US" sz="2400" dirty="0" err="1"/>
              <a:t>родителей</a:t>
            </a:r>
            <a:r>
              <a:rPr lang="en-US" sz="2400" dirty="0"/>
              <a:t> – </a:t>
            </a:r>
            <a:r>
              <a:rPr lang="en-US" sz="2400" dirty="0" err="1"/>
              <a:t>это</a:t>
            </a:r>
            <a:r>
              <a:rPr lang="en-US" sz="2400" dirty="0"/>
              <a:t> </a:t>
            </a:r>
            <a:r>
              <a:rPr lang="en-US" sz="2400" dirty="0" err="1"/>
              <a:t>запугивание</a:t>
            </a:r>
            <a:r>
              <a:rPr lang="en-US" sz="2400" dirty="0"/>
              <a:t> </a:t>
            </a:r>
            <a:r>
              <a:rPr lang="en-US" sz="2400" dirty="0" err="1"/>
              <a:t>рода</a:t>
            </a:r>
            <a:r>
              <a:rPr lang="en-US" sz="2400" dirty="0"/>
              <a:t>: «</a:t>
            </a:r>
            <a:r>
              <a:rPr lang="en-US" sz="2400" dirty="0" err="1"/>
              <a:t>Станешь</a:t>
            </a:r>
            <a:r>
              <a:rPr lang="en-US" sz="2400" dirty="0"/>
              <a:t> в </a:t>
            </a:r>
            <a:r>
              <a:rPr lang="en-US" sz="2400" dirty="0" err="1"/>
              <a:t>школе</a:t>
            </a:r>
            <a:r>
              <a:rPr lang="en-US" sz="2400" dirty="0"/>
              <a:t> </a:t>
            </a:r>
            <a:r>
              <a:rPr lang="en-US" sz="2400" dirty="0" err="1"/>
              <a:t>двоечником</a:t>
            </a:r>
            <a:r>
              <a:rPr lang="en-US" sz="2400" dirty="0"/>
              <a:t>», «</a:t>
            </a:r>
            <a:r>
              <a:rPr lang="en-US" sz="2400" dirty="0" err="1"/>
              <a:t>Если</a:t>
            </a:r>
            <a:r>
              <a:rPr lang="en-US" sz="2400" dirty="0"/>
              <a:t> </a:t>
            </a:r>
            <a:r>
              <a:rPr lang="en-US" sz="2400" dirty="0" err="1"/>
              <a:t>будешь</a:t>
            </a:r>
            <a:r>
              <a:rPr lang="en-US" sz="2400" dirty="0"/>
              <a:t> </a:t>
            </a:r>
            <a:r>
              <a:rPr lang="en-US" sz="2400" dirty="0" err="1"/>
              <a:t>таким</a:t>
            </a:r>
            <a:r>
              <a:rPr lang="en-US" sz="2400" dirty="0"/>
              <a:t> </a:t>
            </a:r>
            <a:r>
              <a:rPr lang="en-US" sz="2400" dirty="0" err="1"/>
              <a:t>жадным</a:t>
            </a:r>
            <a:r>
              <a:rPr lang="en-US" sz="2400" dirty="0"/>
              <a:t>, с </a:t>
            </a:r>
            <a:r>
              <a:rPr lang="en-US" sz="2400" dirty="0" err="1"/>
              <a:t>тобой</a:t>
            </a:r>
            <a:r>
              <a:rPr lang="en-US" sz="2400" dirty="0"/>
              <a:t> в </a:t>
            </a:r>
            <a:r>
              <a:rPr lang="en-US" sz="2400" dirty="0" err="1"/>
              <a:t>школе</a:t>
            </a:r>
            <a:r>
              <a:rPr lang="en-US" sz="2400" dirty="0"/>
              <a:t> </a:t>
            </a:r>
            <a:r>
              <a:rPr lang="en-US" sz="2400" dirty="0" err="1"/>
              <a:t>никто</a:t>
            </a:r>
            <a:r>
              <a:rPr lang="en-US" sz="2400" dirty="0"/>
              <a:t> </a:t>
            </a:r>
            <a:r>
              <a:rPr lang="en-US" sz="2400" dirty="0" err="1"/>
              <a:t>не</a:t>
            </a:r>
            <a:r>
              <a:rPr lang="en-US" sz="2400" dirty="0"/>
              <a:t> </a:t>
            </a:r>
            <a:r>
              <a:rPr lang="en-US" sz="2400" dirty="0" err="1"/>
              <a:t>будет</a:t>
            </a:r>
            <a:r>
              <a:rPr lang="en-US" sz="2400" dirty="0"/>
              <a:t> </a:t>
            </a:r>
            <a:r>
              <a:rPr lang="en-US" sz="2400" dirty="0" err="1"/>
              <a:t>дружить</a:t>
            </a:r>
            <a:r>
              <a:rPr lang="en-US" sz="2400" dirty="0"/>
              <a:t>», «</a:t>
            </a:r>
            <a:r>
              <a:rPr lang="en-US" sz="2400" dirty="0" err="1"/>
              <a:t>Слушайся</a:t>
            </a:r>
            <a:r>
              <a:rPr lang="en-US" sz="2400" dirty="0"/>
              <a:t>, а </a:t>
            </a:r>
            <a:r>
              <a:rPr lang="en-US" sz="2400" dirty="0" err="1"/>
              <a:t>то</a:t>
            </a:r>
            <a:r>
              <a:rPr lang="en-US" sz="2400" dirty="0"/>
              <a:t> </a:t>
            </a:r>
            <a:r>
              <a:rPr lang="en-US" sz="2400" dirty="0" err="1"/>
              <a:t>учительница</a:t>
            </a:r>
            <a:r>
              <a:rPr lang="en-US" sz="2400" dirty="0"/>
              <a:t> </a:t>
            </a:r>
            <a:r>
              <a:rPr lang="en-US" sz="2400" dirty="0" err="1"/>
              <a:t>тебя</a:t>
            </a:r>
            <a:r>
              <a:rPr lang="en-US" sz="2400" dirty="0"/>
              <a:t> </a:t>
            </a:r>
            <a:r>
              <a:rPr lang="en-US" sz="2400" dirty="0" err="1"/>
              <a:t>наругает</a:t>
            </a:r>
            <a:r>
              <a:rPr lang="en-US" sz="2400" dirty="0"/>
              <a:t>».</a:t>
            </a:r>
          </a:p>
          <a:p>
            <a:r>
              <a:rPr lang="en-US" sz="2400" dirty="0"/>
              <a:t>И </a:t>
            </a:r>
            <a:r>
              <a:rPr lang="en-US" sz="2400" dirty="0" err="1"/>
              <a:t>чем</a:t>
            </a:r>
            <a:r>
              <a:rPr lang="en-US" sz="2400" dirty="0"/>
              <a:t> </a:t>
            </a:r>
            <a:r>
              <a:rPr lang="en-US" sz="2400" dirty="0" err="1"/>
              <a:t>больше</a:t>
            </a:r>
            <a:r>
              <a:rPr lang="en-US" sz="2400" dirty="0"/>
              <a:t> </a:t>
            </a:r>
            <a:r>
              <a:rPr lang="en-US" sz="2400" dirty="0" err="1"/>
              <a:t>таких</a:t>
            </a:r>
            <a:r>
              <a:rPr lang="en-US" sz="2400" dirty="0"/>
              <a:t> </a:t>
            </a:r>
            <a:r>
              <a:rPr lang="en-US" sz="2400" dirty="0" err="1"/>
              <a:t>негативных</a:t>
            </a:r>
            <a:r>
              <a:rPr lang="en-US" sz="2400" dirty="0"/>
              <a:t> </a:t>
            </a:r>
            <a:r>
              <a:rPr lang="en-US" sz="2400" dirty="0" err="1"/>
              <a:t>установок</a:t>
            </a:r>
            <a:r>
              <a:rPr lang="en-US" sz="2400" dirty="0"/>
              <a:t>, </a:t>
            </a:r>
            <a:r>
              <a:rPr lang="en-US" sz="2400" dirty="0" err="1"/>
              <a:t>тем</a:t>
            </a:r>
            <a:r>
              <a:rPr lang="en-US" sz="2400" dirty="0"/>
              <a:t> </a:t>
            </a:r>
            <a:r>
              <a:rPr lang="en-US" sz="2400" dirty="0" err="1"/>
              <a:t>хуже</a:t>
            </a:r>
            <a:r>
              <a:rPr lang="en-US" sz="2400" dirty="0"/>
              <a:t>. </a:t>
            </a:r>
            <a:r>
              <a:rPr lang="en-US" sz="2400" dirty="0" err="1"/>
              <a:t>Ведь</a:t>
            </a:r>
            <a:r>
              <a:rPr lang="en-US" sz="2400" dirty="0"/>
              <a:t> </a:t>
            </a:r>
            <a:r>
              <a:rPr lang="en-US" sz="2400" dirty="0" err="1"/>
              <a:t>малыш</a:t>
            </a:r>
            <a:r>
              <a:rPr lang="en-US" sz="2400" dirty="0"/>
              <a:t> </a:t>
            </a:r>
            <a:r>
              <a:rPr lang="en-US" sz="2400" dirty="0" err="1"/>
              <a:t>имеет</a:t>
            </a:r>
            <a:r>
              <a:rPr lang="en-US" sz="2400" dirty="0"/>
              <a:t> </a:t>
            </a:r>
            <a:r>
              <a:rPr lang="en-US" sz="2400" dirty="0" err="1"/>
              <a:t>представление</a:t>
            </a:r>
            <a:r>
              <a:rPr lang="en-US" sz="2400" dirty="0"/>
              <a:t> о </a:t>
            </a:r>
            <a:r>
              <a:rPr lang="en-US" sz="2400" dirty="0" err="1"/>
              <a:t>будущем</a:t>
            </a:r>
            <a:r>
              <a:rPr lang="en-US" sz="2400" dirty="0"/>
              <a:t> </a:t>
            </a:r>
            <a:r>
              <a:rPr lang="en-US" sz="2400" dirty="0" err="1"/>
              <a:t>только</a:t>
            </a:r>
            <a:r>
              <a:rPr lang="en-US" sz="2400" dirty="0"/>
              <a:t> с </a:t>
            </a:r>
            <a:r>
              <a:rPr lang="en-US" sz="2400" dirty="0" err="1"/>
              <a:t>наших</a:t>
            </a:r>
            <a:r>
              <a:rPr lang="en-US" sz="2400" dirty="0"/>
              <a:t> </a:t>
            </a:r>
            <a:r>
              <a:rPr lang="en-US" sz="2400" dirty="0" err="1"/>
              <a:t>слов</a:t>
            </a:r>
            <a:r>
              <a:rPr lang="en-US" sz="2400" dirty="0"/>
              <a:t> – и </a:t>
            </a:r>
            <a:r>
              <a:rPr lang="en-US" sz="2400" dirty="0" err="1"/>
              <a:t>все</a:t>
            </a:r>
            <a:r>
              <a:rPr lang="en-US" sz="2400" dirty="0"/>
              <a:t>. И </a:t>
            </a:r>
            <a:r>
              <a:rPr lang="en-US" sz="2400" dirty="0" err="1"/>
              <a:t>конечно</a:t>
            </a:r>
            <a:r>
              <a:rPr lang="en-US" sz="2400" dirty="0"/>
              <a:t> </a:t>
            </a:r>
            <a:r>
              <a:rPr lang="en-US" sz="2400" dirty="0" err="1"/>
              <a:t>же</a:t>
            </a:r>
            <a:r>
              <a:rPr lang="en-US" sz="2400" dirty="0"/>
              <a:t>, </a:t>
            </a:r>
            <a:r>
              <a:rPr lang="en-US" sz="2400" dirty="0" err="1"/>
              <a:t>ничего</a:t>
            </a:r>
            <a:r>
              <a:rPr lang="en-US" sz="2400" dirty="0"/>
              <a:t> </a:t>
            </a:r>
            <a:r>
              <a:rPr lang="en-US" sz="2400" dirty="0" err="1"/>
              <a:t>хорошего</a:t>
            </a:r>
            <a:r>
              <a:rPr lang="en-US" sz="2400" dirty="0"/>
              <a:t> </a:t>
            </a:r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школы</a:t>
            </a:r>
            <a:r>
              <a:rPr lang="en-US" sz="2400" dirty="0"/>
              <a:t> в </a:t>
            </a:r>
            <a:r>
              <a:rPr lang="en-US" sz="2400" dirty="0" err="1"/>
              <a:t>будущем</a:t>
            </a:r>
            <a:r>
              <a:rPr lang="en-US" sz="2400" dirty="0"/>
              <a:t> </a:t>
            </a:r>
            <a:r>
              <a:rPr lang="en-US" sz="2400" dirty="0" err="1"/>
              <a:t>он</a:t>
            </a:r>
            <a:r>
              <a:rPr lang="en-US" sz="2400" dirty="0"/>
              <a:t> и </a:t>
            </a:r>
            <a:r>
              <a:rPr lang="en-US" sz="2400" dirty="0" err="1"/>
              <a:t>ожидать</a:t>
            </a:r>
            <a:r>
              <a:rPr lang="en-US" sz="2400" dirty="0"/>
              <a:t> </a:t>
            </a:r>
            <a:r>
              <a:rPr lang="en-US" sz="2400" dirty="0" err="1"/>
              <a:t>не</a:t>
            </a:r>
            <a:r>
              <a:rPr lang="en-US" sz="2400" dirty="0"/>
              <a:t> </a:t>
            </a:r>
            <a:r>
              <a:rPr lang="en-US" sz="2400" dirty="0" err="1"/>
              <a:t>станет</a:t>
            </a:r>
            <a:r>
              <a:rPr lang="en-US" sz="2400" dirty="0"/>
              <a:t>, </a:t>
            </a:r>
            <a:r>
              <a:rPr lang="en-US" sz="2400" dirty="0" err="1"/>
              <a:t>если</a:t>
            </a:r>
            <a:r>
              <a:rPr lang="en-US" sz="2400" dirty="0"/>
              <a:t> </a:t>
            </a:r>
            <a:r>
              <a:rPr lang="en-US" sz="2400" dirty="0" err="1"/>
              <a:t>так</a:t>
            </a:r>
            <a:r>
              <a:rPr lang="en-US" sz="2400" dirty="0"/>
              <a:t> </a:t>
            </a:r>
            <a:r>
              <a:rPr lang="en-US" sz="2400" dirty="0" err="1"/>
              <a:t>все</a:t>
            </a:r>
            <a:r>
              <a:rPr lang="en-US" sz="2400" dirty="0"/>
              <a:t> </a:t>
            </a:r>
            <a:r>
              <a:rPr lang="en-US" sz="2400" dirty="0" err="1"/>
              <a:t>плохо</a:t>
            </a:r>
            <a:r>
              <a:rPr lang="en-US" sz="2400" dirty="0"/>
              <a:t>. </a:t>
            </a:r>
            <a:r>
              <a:rPr lang="en-US" sz="2400" dirty="0" err="1"/>
              <a:t>Куда</a:t>
            </a:r>
            <a:r>
              <a:rPr lang="en-US" sz="2400" dirty="0"/>
              <a:t> </a:t>
            </a:r>
            <a:r>
              <a:rPr lang="en-US" sz="2400" dirty="0" err="1"/>
              <a:t>полезнее</a:t>
            </a:r>
            <a:r>
              <a:rPr lang="en-US" sz="2400" dirty="0"/>
              <a:t> </a:t>
            </a:r>
            <a:r>
              <a:rPr lang="en-US" sz="2400" dirty="0" err="1"/>
              <a:t>будет</a:t>
            </a:r>
            <a:r>
              <a:rPr lang="en-US" sz="2400" dirty="0"/>
              <a:t> </a:t>
            </a:r>
            <a:r>
              <a:rPr lang="en-US" sz="2400" dirty="0" err="1"/>
              <a:t>рассказать</a:t>
            </a:r>
            <a:r>
              <a:rPr lang="en-US" sz="2400" dirty="0"/>
              <a:t> </a:t>
            </a:r>
            <a:r>
              <a:rPr lang="en-US" sz="2400" dirty="0" err="1"/>
              <a:t>будущему</a:t>
            </a:r>
            <a:r>
              <a:rPr lang="en-US" sz="2400" dirty="0"/>
              <a:t> </a:t>
            </a:r>
            <a:r>
              <a:rPr lang="en-US" sz="2400" dirty="0" err="1"/>
              <a:t>первокласснику</a:t>
            </a:r>
            <a:r>
              <a:rPr lang="en-US" sz="2400" dirty="0"/>
              <a:t>, </a:t>
            </a:r>
            <a:r>
              <a:rPr lang="en-US" sz="2400" dirty="0" err="1"/>
              <a:t>как</a:t>
            </a:r>
            <a:r>
              <a:rPr lang="en-US" sz="2400" dirty="0"/>
              <a:t> </a:t>
            </a:r>
            <a:r>
              <a:rPr lang="en-US" sz="2400" dirty="0" err="1"/>
              <a:t>здорово</a:t>
            </a:r>
            <a:r>
              <a:rPr lang="en-US" sz="2400" dirty="0"/>
              <a:t> </a:t>
            </a:r>
            <a:r>
              <a:rPr lang="en-US" sz="2400" dirty="0" err="1"/>
              <a:t>узнавать</a:t>
            </a:r>
            <a:r>
              <a:rPr lang="en-US" sz="2400" dirty="0"/>
              <a:t> </a:t>
            </a:r>
            <a:r>
              <a:rPr lang="en-US" sz="2400" dirty="0" err="1"/>
              <a:t>что-то</a:t>
            </a:r>
            <a:r>
              <a:rPr lang="en-US" sz="2400" dirty="0"/>
              <a:t> </a:t>
            </a:r>
            <a:r>
              <a:rPr lang="en-US" sz="2400" dirty="0" err="1"/>
              <a:t>новое</a:t>
            </a:r>
            <a:r>
              <a:rPr lang="en-US" sz="2400" dirty="0"/>
              <a:t>, </a:t>
            </a:r>
            <a:r>
              <a:rPr lang="en-US" sz="2400" dirty="0" err="1"/>
              <a:t>получать</a:t>
            </a:r>
            <a:r>
              <a:rPr lang="en-US" sz="2400" dirty="0"/>
              <a:t> </a:t>
            </a:r>
            <a:r>
              <a:rPr lang="en-US" sz="2400" dirty="0" err="1"/>
              <a:t>оценки</a:t>
            </a:r>
            <a:r>
              <a:rPr lang="en-US" sz="2400" dirty="0"/>
              <a:t> и </a:t>
            </a:r>
            <a:r>
              <a:rPr lang="en-US" sz="2400" dirty="0" err="1"/>
              <a:t>общаться</a:t>
            </a:r>
            <a:r>
              <a:rPr lang="en-US" sz="2400" dirty="0"/>
              <a:t> </a:t>
            </a:r>
            <a:r>
              <a:rPr lang="en-US" sz="2400" dirty="0" err="1"/>
              <a:t>со</a:t>
            </a:r>
            <a:r>
              <a:rPr lang="en-US" sz="2400" dirty="0"/>
              <a:t> </a:t>
            </a:r>
            <a:r>
              <a:rPr lang="en-US" sz="2400" dirty="0" err="1"/>
              <a:t>школьными</a:t>
            </a:r>
            <a:r>
              <a:rPr lang="en-US" sz="2400" dirty="0"/>
              <a:t> </a:t>
            </a:r>
            <a:r>
              <a:rPr lang="en-US" sz="2400" dirty="0" err="1"/>
              <a:t>друзьями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За</a:t>
            </a:r>
            <a:r>
              <a:rPr lang="en-US" sz="2400" dirty="0"/>
              <a:t> </a:t>
            </a:r>
            <a:r>
              <a:rPr lang="en-US" sz="2400" dirty="0" err="1"/>
              <a:t>лето</a:t>
            </a:r>
            <a:r>
              <a:rPr lang="en-US" sz="2400" dirty="0"/>
              <a:t> </a:t>
            </a:r>
            <a:r>
              <a:rPr lang="en-US" sz="2400" dirty="0" err="1"/>
              <a:t>потихоньку</a:t>
            </a:r>
            <a:r>
              <a:rPr lang="en-US" sz="2400" dirty="0"/>
              <a:t> </a:t>
            </a:r>
            <a:r>
              <a:rPr lang="en-US" sz="2400" dirty="0" err="1"/>
              <a:t>соберите</a:t>
            </a:r>
            <a:r>
              <a:rPr lang="en-US" sz="2400" dirty="0"/>
              <a:t> </a:t>
            </a:r>
            <a:r>
              <a:rPr lang="en-US" sz="2400" dirty="0" err="1"/>
              <a:t>ему</a:t>
            </a:r>
            <a:r>
              <a:rPr lang="en-US" sz="2400" dirty="0"/>
              <a:t> </a:t>
            </a:r>
            <a:r>
              <a:rPr lang="en-US" sz="2400" dirty="0" err="1"/>
              <a:t>рюкзак</a:t>
            </a:r>
            <a:r>
              <a:rPr lang="en-US" sz="2400" dirty="0"/>
              <a:t>, с </a:t>
            </a:r>
            <a:r>
              <a:rPr lang="en-US" sz="2400" dirty="0" err="1"/>
              <a:t>любовью</a:t>
            </a:r>
            <a:r>
              <a:rPr lang="en-US" sz="2400" dirty="0"/>
              <a:t> </a:t>
            </a:r>
            <a:r>
              <a:rPr lang="en-US" sz="2400" dirty="0" err="1"/>
              <a:t>выберите</a:t>
            </a:r>
            <a:r>
              <a:rPr lang="en-US" sz="2400" dirty="0"/>
              <a:t> </a:t>
            </a:r>
            <a:r>
              <a:rPr lang="en-US" sz="2400" dirty="0" err="1"/>
              <a:t>форму</a:t>
            </a:r>
            <a:r>
              <a:rPr lang="en-US" sz="2400" dirty="0"/>
              <a:t> и </a:t>
            </a:r>
            <a:r>
              <a:rPr lang="en-US" sz="2400" dirty="0" err="1"/>
              <a:t>новую</a:t>
            </a:r>
            <a:r>
              <a:rPr lang="en-US" sz="2400" dirty="0"/>
              <a:t> </a:t>
            </a:r>
            <a:r>
              <a:rPr lang="en-US" sz="2400" dirty="0" err="1"/>
              <a:t>одежду</a:t>
            </a:r>
            <a:r>
              <a:rPr lang="en-US" sz="2400" dirty="0"/>
              <a:t>. </a:t>
            </a:r>
            <a:r>
              <a:rPr lang="en-US" sz="2400" dirty="0" err="1"/>
              <a:t>Если</a:t>
            </a:r>
            <a:r>
              <a:rPr lang="en-US" sz="2400" dirty="0"/>
              <a:t> у </a:t>
            </a:r>
            <a:r>
              <a:rPr lang="en-US" sz="2400" dirty="0" err="1"/>
              <a:t>ребенка</a:t>
            </a:r>
            <a:r>
              <a:rPr lang="en-US" sz="2400" dirty="0"/>
              <a:t> </a:t>
            </a:r>
            <a:r>
              <a:rPr lang="en-US" sz="2400" dirty="0" err="1"/>
              <a:t>нет</a:t>
            </a:r>
            <a:r>
              <a:rPr lang="en-US" sz="2400" dirty="0"/>
              <a:t> </a:t>
            </a:r>
            <a:r>
              <a:rPr lang="en-US" sz="2400" dirty="0" err="1"/>
              <a:t>своей</a:t>
            </a:r>
            <a:r>
              <a:rPr lang="en-US" sz="2400" dirty="0"/>
              <a:t> </a:t>
            </a:r>
            <a:r>
              <a:rPr lang="en-US" sz="2400" dirty="0" err="1"/>
              <a:t>детской</a:t>
            </a:r>
            <a:r>
              <a:rPr lang="en-US" sz="2400" dirty="0"/>
              <a:t> – </a:t>
            </a:r>
            <a:r>
              <a:rPr lang="en-US" sz="2400" dirty="0" err="1"/>
              <a:t>самое</a:t>
            </a:r>
            <a:r>
              <a:rPr lang="en-US" sz="2400" dirty="0"/>
              <a:t> </a:t>
            </a:r>
            <a:r>
              <a:rPr lang="en-US" sz="2400" dirty="0" err="1"/>
              <a:t>время</a:t>
            </a:r>
            <a:r>
              <a:rPr lang="en-US" sz="2400" dirty="0"/>
              <a:t> </a:t>
            </a:r>
            <a:r>
              <a:rPr lang="en-US" sz="2400" dirty="0" err="1"/>
              <a:t>выделить</a:t>
            </a:r>
            <a:r>
              <a:rPr lang="en-US" sz="2400" dirty="0"/>
              <a:t> </a:t>
            </a:r>
            <a:r>
              <a:rPr lang="en-US" sz="2400" dirty="0" err="1"/>
              <a:t>для</a:t>
            </a:r>
            <a:r>
              <a:rPr lang="en-US" sz="2400" dirty="0"/>
              <a:t> </a:t>
            </a:r>
            <a:r>
              <a:rPr lang="en-US" sz="2400" dirty="0" err="1"/>
              <a:t>него</a:t>
            </a:r>
            <a:r>
              <a:rPr lang="en-US" sz="2400" dirty="0"/>
              <a:t> </a:t>
            </a:r>
            <a:r>
              <a:rPr lang="en-US" sz="2400" dirty="0" err="1"/>
              <a:t>уголок</a:t>
            </a:r>
            <a:r>
              <a:rPr lang="en-US" sz="2400" dirty="0"/>
              <a:t>. Пусть </a:t>
            </a:r>
            <a:r>
              <a:rPr lang="en-US" sz="2400" dirty="0" err="1"/>
              <a:t>перемены</a:t>
            </a:r>
            <a:r>
              <a:rPr lang="en-US" sz="2400" dirty="0"/>
              <a:t> в </a:t>
            </a:r>
            <a:r>
              <a:rPr lang="en-US" sz="2400" dirty="0" err="1"/>
              <a:t>его</a:t>
            </a:r>
            <a:r>
              <a:rPr lang="en-US" sz="2400" dirty="0"/>
              <a:t> </a:t>
            </a:r>
            <a:r>
              <a:rPr lang="en-US" sz="2400" dirty="0" err="1"/>
              <a:t>жизни</a:t>
            </a:r>
            <a:r>
              <a:rPr lang="en-US" sz="2400" dirty="0"/>
              <a:t> </a:t>
            </a:r>
            <a:r>
              <a:rPr lang="en-US" sz="2400" dirty="0" err="1"/>
              <a:t>начнутся</a:t>
            </a:r>
            <a:r>
              <a:rPr lang="en-US" sz="2400" dirty="0"/>
              <a:t> </a:t>
            </a:r>
            <a:r>
              <a:rPr lang="en-US" sz="2400" dirty="0" err="1"/>
              <a:t>уже</a:t>
            </a:r>
            <a:r>
              <a:rPr lang="en-US" sz="2400" dirty="0"/>
              <a:t> </a:t>
            </a:r>
            <a:r>
              <a:rPr lang="en-US" sz="2400" dirty="0" err="1"/>
              <a:t>сейчас</a:t>
            </a:r>
            <a:r>
              <a:rPr lang="en-US" sz="2400" dirty="0"/>
              <a:t>, </a:t>
            </a:r>
            <a:r>
              <a:rPr lang="en-US" sz="2400" dirty="0" err="1"/>
              <a:t>тогда</a:t>
            </a:r>
            <a:r>
              <a:rPr lang="en-US" sz="2400" dirty="0"/>
              <a:t> с </a:t>
            </a:r>
            <a:r>
              <a:rPr lang="en-US" sz="2400" dirty="0" err="1"/>
              <a:t>начала</a:t>
            </a:r>
            <a:r>
              <a:rPr lang="en-US" sz="2400" dirty="0"/>
              <a:t> </a:t>
            </a:r>
            <a:r>
              <a:rPr lang="en-US" sz="2400" dirty="0" err="1"/>
              <a:t>осени</a:t>
            </a:r>
            <a:r>
              <a:rPr lang="en-US" sz="2400" dirty="0"/>
              <a:t> </a:t>
            </a:r>
            <a:r>
              <a:rPr lang="en-US" sz="2400" dirty="0" err="1"/>
              <a:t>для</a:t>
            </a:r>
            <a:r>
              <a:rPr lang="en-US" sz="2400" dirty="0"/>
              <a:t> </a:t>
            </a:r>
            <a:r>
              <a:rPr lang="en-US" sz="2400" dirty="0" err="1"/>
              <a:t>него</a:t>
            </a:r>
            <a:r>
              <a:rPr lang="en-US" sz="2400" dirty="0"/>
              <a:t> </a:t>
            </a:r>
            <a:r>
              <a:rPr lang="en-US" sz="2400" dirty="0" err="1"/>
              <a:t>не</a:t>
            </a:r>
            <a:r>
              <a:rPr lang="en-US" sz="2400" dirty="0"/>
              <a:t> </a:t>
            </a:r>
            <a:r>
              <a:rPr lang="en-US" sz="2400" dirty="0" err="1"/>
              <a:t>будет</a:t>
            </a:r>
            <a:r>
              <a:rPr lang="en-US" sz="2400" dirty="0"/>
              <a:t> </a:t>
            </a:r>
            <a:r>
              <a:rPr lang="en-US" sz="2400" dirty="0" err="1"/>
              <a:t>все</a:t>
            </a:r>
            <a:r>
              <a:rPr lang="en-US" sz="2400" dirty="0"/>
              <a:t> </a:t>
            </a:r>
            <a:r>
              <a:rPr lang="en-US" sz="2400" dirty="0" err="1"/>
              <a:t>резким</a:t>
            </a:r>
            <a:r>
              <a:rPr lang="en-US" sz="2400" dirty="0"/>
              <a:t> и </a:t>
            </a:r>
            <a:r>
              <a:rPr lang="en-US" sz="2400" dirty="0" err="1"/>
              <a:t>неожиданным</a:t>
            </a:r>
            <a:r>
              <a:rPr lang="en-US" sz="2400" dirty="0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55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A98F46-7D86-0875-5622-7C56BD63F298}"/>
              </a:ext>
            </a:extLst>
          </p:cNvPr>
          <p:cNvSpPr txBox="1"/>
          <p:nvPr/>
        </p:nvSpPr>
        <p:spPr>
          <a:xfrm>
            <a:off x="254758" y="664190"/>
            <a:ext cx="11682483" cy="61863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родители</a:t>
            </a:r>
            <a:r>
              <a:rPr lang="en-US" b="1" dirty="0"/>
              <a:t> </a:t>
            </a:r>
            <a:r>
              <a:rPr lang="en-US" b="1" dirty="0" err="1"/>
              <a:t>могут</a:t>
            </a:r>
            <a:r>
              <a:rPr lang="en-US" b="1" dirty="0"/>
              <a:t> </a:t>
            </a:r>
            <a:r>
              <a:rPr lang="en-US" b="1" dirty="0" err="1"/>
              <a:t>помочь</a:t>
            </a:r>
            <a:r>
              <a:rPr lang="en-US" b="1" dirty="0"/>
              <a:t> </a:t>
            </a:r>
            <a:r>
              <a:rPr lang="en-US" b="1" dirty="0" err="1"/>
              <a:t>ребенку</a:t>
            </a:r>
            <a:r>
              <a:rPr lang="en-US" b="1" dirty="0"/>
              <a:t> </a:t>
            </a:r>
            <a:r>
              <a:rPr lang="en-US" b="1" dirty="0" err="1"/>
              <a:t>избежать</a:t>
            </a:r>
            <a:r>
              <a:rPr lang="en-US" b="1" dirty="0"/>
              <a:t> </a:t>
            </a:r>
            <a:r>
              <a:rPr lang="en-US" b="1" dirty="0" err="1"/>
              <a:t>некоторых</a:t>
            </a:r>
            <a:r>
              <a:rPr lang="en-US" b="1" dirty="0"/>
              <a:t> </a:t>
            </a:r>
            <a:r>
              <a:rPr lang="en-US" b="1" dirty="0" err="1"/>
              <a:t>трудностей</a:t>
            </a:r>
            <a:endParaRPr lang="en-US" b="1" dirty="0"/>
          </a:p>
          <a:p>
            <a:r>
              <a:rPr lang="en-US" b="1" dirty="0"/>
              <a:t>1. </a:t>
            </a:r>
            <a:r>
              <a:rPr lang="en-US" b="1" dirty="0" err="1"/>
              <a:t>Организуйте</a:t>
            </a:r>
            <a:r>
              <a:rPr lang="en-US" b="1" dirty="0"/>
              <a:t> </a:t>
            </a:r>
            <a:r>
              <a:rPr lang="en-US" b="1" dirty="0" err="1"/>
              <a:t>распорядок</a:t>
            </a:r>
            <a:r>
              <a:rPr lang="en-US" b="1" dirty="0"/>
              <a:t> </a:t>
            </a:r>
            <a:r>
              <a:rPr lang="en-US" b="1" dirty="0" err="1"/>
              <a:t>дня</a:t>
            </a:r>
            <a:r>
              <a:rPr lang="en-US" b="1" dirty="0"/>
              <a:t>:</a:t>
            </a:r>
          </a:p>
          <a:p>
            <a:r>
              <a:rPr lang="en-US" b="1" dirty="0"/>
              <a:t>        • </a:t>
            </a:r>
            <a:r>
              <a:rPr lang="en-US" b="1" dirty="0" err="1"/>
              <a:t>стабильный</a:t>
            </a:r>
            <a:r>
              <a:rPr lang="en-US" b="1" dirty="0"/>
              <a:t> </a:t>
            </a:r>
            <a:r>
              <a:rPr lang="en-US" b="1" dirty="0" err="1"/>
              <a:t>режим</a:t>
            </a:r>
            <a:r>
              <a:rPr lang="en-US" b="1" dirty="0"/>
              <a:t> </a:t>
            </a:r>
            <a:r>
              <a:rPr lang="en-US" b="1" dirty="0" err="1"/>
              <a:t>дня</a:t>
            </a:r>
            <a:r>
              <a:rPr lang="en-US" b="1" dirty="0"/>
              <a:t>;</a:t>
            </a:r>
          </a:p>
          <a:p>
            <a:r>
              <a:rPr lang="en-US" b="1" dirty="0"/>
              <a:t>        • </a:t>
            </a:r>
            <a:r>
              <a:rPr lang="en-US" b="1" dirty="0" err="1"/>
              <a:t>сбалансированное</a:t>
            </a:r>
            <a:r>
              <a:rPr lang="en-US" b="1" dirty="0"/>
              <a:t> </a:t>
            </a:r>
            <a:r>
              <a:rPr lang="en-US" b="1" dirty="0" err="1"/>
              <a:t>питание</a:t>
            </a:r>
            <a:r>
              <a:rPr lang="en-US" b="1" dirty="0"/>
              <a:t>;</a:t>
            </a:r>
          </a:p>
          <a:p>
            <a:r>
              <a:rPr lang="en-US" b="1" dirty="0"/>
              <a:t>        • </a:t>
            </a:r>
            <a:r>
              <a:rPr lang="en-US" b="1" dirty="0" err="1"/>
              <a:t>полноценный</a:t>
            </a:r>
            <a:r>
              <a:rPr lang="en-US" b="1" dirty="0"/>
              <a:t> </a:t>
            </a:r>
            <a:r>
              <a:rPr lang="en-US" b="1" dirty="0" err="1"/>
              <a:t>сон</a:t>
            </a:r>
            <a:r>
              <a:rPr lang="en-US" b="1" dirty="0"/>
              <a:t>;</a:t>
            </a:r>
          </a:p>
          <a:p>
            <a:r>
              <a:rPr lang="en-US" b="1" dirty="0"/>
              <a:t>        • </a:t>
            </a:r>
            <a:r>
              <a:rPr lang="en-US" b="1" dirty="0" err="1"/>
              <a:t>прогулки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воздухе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/>
              <a:t> 2. </a:t>
            </a:r>
            <a:r>
              <a:rPr lang="en-US" b="1" dirty="0" err="1"/>
              <a:t>Развивайте</a:t>
            </a:r>
            <a:r>
              <a:rPr lang="en-US" b="1" dirty="0"/>
              <a:t> </a:t>
            </a:r>
            <a:r>
              <a:rPr lang="en-US" b="1" dirty="0" err="1"/>
              <a:t>самостоятельность</a:t>
            </a:r>
            <a:r>
              <a:rPr lang="en-US" b="1" dirty="0"/>
              <a:t> у </a:t>
            </a:r>
            <a:r>
              <a:rPr lang="en-US" b="1" dirty="0" err="1"/>
              <a:t>детей</a:t>
            </a:r>
            <a:endParaRPr lang="en-US" b="1" dirty="0"/>
          </a:p>
          <a:p>
            <a:r>
              <a:rPr lang="en-US" b="1" dirty="0" err="1"/>
              <a:t>Проверьте</a:t>
            </a:r>
            <a:r>
              <a:rPr lang="en-US" b="1" dirty="0"/>
              <a:t>, </a:t>
            </a: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эти</a:t>
            </a:r>
            <a:r>
              <a:rPr lang="en-US" b="1" dirty="0"/>
              <a:t> </a:t>
            </a:r>
            <a:r>
              <a:rPr lang="en-US" b="1" dirty="0" err="1"/>
              <a:t>навыки</a:t>
            </a:r>
            <a:r>
              <a:rPr lang="en-US" b="1" dirty="0"/>
              <a:t> </a:t>
            </a:r>
            <a:r>
              <a:rPr lang="en-US" b="1" dirty="0" err="1"/>
              <a:t>развиты</a:t>
            </a:r>
            <a:r>
              <a:rPr lang="en-US" b="1" dirty="0"/>
              <a:t> у </a:t>
            </a:r>
            <a:r>
              <a:rPr lang="en-US" b="1" dirty="0" err="1"/>
              <a:t>вашего</a:t>
            </a:r>
            <a:r>
              <a:rPr lang="en-US" b="1" dirty="0"/>
              <a:t> </a:t>
            </a:r>
            <a:r>
              <a:rPr lang="en-US" b="1" dirty="0" err="1"/>
              <a:t>ребёнка</a:t>
            </a:r>
            <a:r>
              <a:rPr lang="en-US" b="1" dirty="0"/>
              <a:t>!</a:t>
            </a:r>
          </a:p>
          <a:p>
            <a:r>
              <a:rPr lang="en-US" b="1" dirty="0" err="1"/>
              <a:t>Самостоятельно</a:t>
            </a:r>
            <a:r>
              <a:rPr lang="en-US" b="1" dirty="0"/>
              <a:t> </a:t>
            </a:r>
            <a:r>
              <a:rPr lang="en-US" b="1" dirty="0" err="1"/>
              <a:t>или</a:t>
            </a:r>
            <a:r>
              <a:rPr lang="en-US" b="1" dirty="0"/>
              <a:t> </a:t>
            </a:r>
            <a:r>
              <a:rPr lang="en-US" b="1" dirty="0" err="1"/>
              <a:t>после</a:t>
            </a:r>
            <a:r>
              <a:rPr lang="en-US" b="1" dirty="0"/>
              <a:t> </a:t>
            </a:r>
            <a:r>
              <a:rPr lang="en-US" b="1" dirty="0" err="1"/>
              <a:t>напоминаний</a:t>
            </a:r>
            <a:r>
              <a:rPr lang="en-US" b="1" dirty="0"/>
              <a:t> </a:t>
            </a:r>
            <a:r>
              <a:rPr lang="en-US" b="1" dirty="0" err="1"/>
              <a:t>ребёнок</a:t>
            </a:r>
            <a:r>
              <a:rPr lang="en-US" b="1" dirty="0"/>
              <a:t> </a:t>
            </a:r>
            <a:r>
              <a:rPr lang="en-US" b="1" dirty="0" err="1"/>
              <a:t>исполняет</a:t>
            </a:r>
            <a:r>
              <a:rPr lang="en-US" b="1" dirty="0"/>
              <a:t> </a:t>
            </a:r>
            <a:r>
              <a:rPr lang="en-US" b="1" dirty="0" err="1"/>
              <a:t>каждодневные</a:t>
            </a:r>
            <a:r>
              <a:rPr lang="en-US" b="1" dirty="0"/>
              <a:t> </a:t>
            </a:r>
            <a:r>
              <a:rPr lang="en-US" b="1" dirty="0" err="1"/>
              <a:t>правила</a:t>
            </a:r>
            <a:r>
              <a:rPr lang="en-US" b="1" dirty="0"/>
              <a:t> </a:t>
            </a:r>
            <a:r>
              <a:rPr lang="en-US" b="1" dirty="0" err="1"/>
              <a:t>личной</a:t>
            </a:r>
            <a:r>
              <a:rPr lang="en-US" b="1" dirty="0"/>
              <a:t> </a:t>
            </a:r>
            <a:r>
              <a:rPr lang="en-US" b="1" dirty="0" err="1"/>
              <a:t>гигиены</a:t>
            </a:r>
            <a:r>
              <a:rPr lang="en-US" b="1" dirty="0"/>
              <a:t> (</a:t>
            </a:r>
            <a:r>
              <a:rPr lang="en-US" b="1" dirty="0" err="1"/>
              <a:t>чистит</a:t>
            </a:r>
            <a:r>
              <a:rPr lang="en-US" b="1" dirty="0"/>
              <a:t> </a:t>
            </a:r>
            <a:r>
              <a:rPr lang="en-US" b="1" dirty="0" err="1"/>
              <a:t>зубы</a:t>
            </a:r>
            <a:r>
              <a:rPr lang="en-US" b="1" dirty="0"/>
              <a:t>, </a:t>
            </a:r>
            <a:r>
              <a:rPr lang="en-US" b="1" dirty="0" err="1"/>
              <a:t>умывается</a:t>
            </a:r>
            <a:r>
              <a:rPr lang="en-US" b="1" dirty="0"/>
              <a:t>, </a:t>
            </a:r>
            <a:r>
              <a:rPr lang="en-US" b="1" dirty="0" err="1"/>
              <a:t>чистит</a:t>
            </a:r>
            <a:r>
              <a:rPr lang="en-US" b="1" dirty="0"/>
              <a:t> </a:t>
            </a:r>
            <a:r>
              <a:rPr lang="en-US" b="1" dirty="0" err="1"/>
              <a:t>обувь</a:t>
            </a:r>
            <a:r>
              <a:rPr lang="en-US" b="1" dirty="0"/>
              <a:t>, </a:t>
            </a:r>
            <a:r>
              <a:rPr lang="en-US" b="1" dirty="0" err="1"/>
              <a:t>одежду</a:t>
            </a:r>
            <a:r>
              <a:rPr lang="en-US" b="1" dirty="0"/>
              <a:t> и </a:t>
            </a:r>
            <a:r>
              <a:rPr lang="en-US" b="1" dirty="0" err="1"/>
              <a:t>т.д</a:t>
            </a:r>
            <a:r>
              <a:rPr lang="en-US" b="1" dirty="0"/>
              <a:t>.).</a:t>
            </a:r>
          </a:p>
          <a:p>
            <a:r>
              <a:rPr lang="en-US" b="1" dirty="0" err="1"/>
              <a:t>Выполняет</a:t>
            </a:r>
            <a:r>
              <a:rPr lang="en-US" b="1" dirty="0"/>
              <a:t> </a:t>
            </a:r>
            <a:r>
              <a:rPr lang="en-US" b="1" dirty="0" err="1"/>
              <a:t>утреннюю</a:t>
            </a:r>
            <a:r>
              <a:rPr lang="en-US" b="1" dirty="0"/>
              <a:t> </a:t>
            </a:r>
            <a:r>
              <a:rPr lang="en-US" b="1" dirty="0" err="1"/>
              <a:t>гимнастику</a:t>
            </a:r>
            <a:r>
              <a:rPr lang="en-US" b="1" dirty="0"/>
              <a:t>.</a:t>
            </a:r>
          </a:p>
          <a:p>
            <a:r>
              <a:rPr lang="en-US" b="1" dirty="0" err="1"/>
              <a:t>Может</a:t>
            </a:r>
            <a:r>
              <a:rPr lang="en-US" b="1" dirty="0"/>
              <a:t> </a:t>
            </a:r>
            <a:r>
              <a:rPr lang="en-US" b="1" dirty="0" err="1"/>
              <a:t>отказаться</a:t>
            </a:r>
            <a:r>
              <a:rPr lang="en-US" b="1" dirty="0"/>
              <a:t> </a:t>
            </a:r>
            <a:r>
              <a:rPr lang="en-US" b="1" dirty="0" err="1"/>
              <a:t>от</a:t>
            </a:r>
            <a:r>
              <a:rPr lang="en-US" b="1" dirty="0"/>
              <a:t> </a:t>
            </a:r>
            <a:r>
              <a:rPr lang="en-US" b="1" dirty="0" err="1"/>
              <a:t>вредных</a:t>
            </a:r>
            <a:r>
              <a:rPr lang="en-US" b="1" dirty="0"/>
              <a:t>, </a:t>
            </a:r>
            <a:r>
              <a:rPr lang="en-US" b="1" dirty="0" err="1"/>
              <a:t>нежелательных</a:t>
            </a:r>
            <a:r>
              <a:rPr lang="en-US" b="1" dirty="0"/>
              <a:t> </a:t>
            </a:r>
            <a:r>
              <a:rPr lang="en-US" b="1" dirty="0" err="1"/>
              <a:t>продуктов</a:t>
            </a:r>
            <a:r>
              <a:rPr lang="en-US" b="1" dirty="0"/>
              <a:t> (</a:t>
            </a:r>
            <a:r>
              <a:rPr lang="en-US" b="1" dirty="0" err="1"/>
              <a:t>жевательная</a:t>
            </a:r>
            <a:r>
              <a:rPr lang="en-US" b="1" dirty="0"/>
              <a:t> </a:t>
            </a:r>
            <a:r>
              <a:rPr lang="en-US" b="1" dirty="0" err="1"/>
              <a:t>резинка</a:t>
            </a:r>
            <a:r>
              <a:rPr lang="en-US" b="1" dirty="0"/>
              <a:t> и </a:t>
            </a:r>
            <a:r>
              <a:rPr lang="en-US" b="1" dirty="0" err="1"/>
              <a:t>др</a:t>
            </a:r>
            <a:r>
              <a:rPr lang="en-US" b="1" dirty="0"/>
              <a:t>.)</a:t>
            </a:r>
          </a:p>
          <a:p>
            <a:r>
              <a:rPr lang="en-US" b="1" dirty="0" err="1"/>
              <a:t>Умеет</a:t>
            </a:r>
            <a:r>
              <a:rPr lang="en-US" b="1" dirty="0"/>
              <a:t> </a:t>
            </a:r>
            <a:r>
              <a:rPr lang="en-US" b="1" dirty="0" err="1"/>
              <a:t>проводить</a:t>
            </a:r>
            <a:r>
              <a:rPr lang="en-US" b="1" dirty="0"/>
              <a:t> </a:t>
            </a:r>
            <a:r>
              <a:rPr lang="en-US" b="1" dirty="0" err="1"/>
              <a:t>элементарную</a:t>
            </a:r>
            <a:r>
              <a:rPr lang="en-US" b="1" dirty="0"/>
              <a:t> </a:t>
            </a:r>
            <a:r>
              <a:rPr lang="en-US" b="1" dirty="0" err="1"/>
              <a:t>гигиеническую</a:t>
            </a:r>
            <a:r>
              <a:rPr lang="en-US" b="1" dirty="0"/>
              <a:t> </a:t>
            </a:r>
            <a:r>
              <a:rPr lang="en-US" b="1" dirty="0" err="1"/>
              <a:t>обработку</a:t>
            </a:r>
            <a:r>
              <a:rPr lang="en-US" b="1" dirty="0"/>
              <a:t> </a:t>
            </a:r>
            <a:r>
              <a:rPr lang="en-US" b="1" dirty="0" err="1"/>
              <a:t>продуктов</a:t>
            </a:r>
            <a:r>
              <a:rPr lang="en-US" b="1" dirty="0"/>
              <a:t> (</a:t>
            </a:r>
            <a:r>
              <a:rPr lang="en-US" b="1" dirty="0" err="1"/>
              <a:t>помыть</a:t>
            </a:r>
            <a:r>
              <a:rPr lang="en-US" b="1" dirty="0"/>
              <a:t> </a:t>
            </a:r>
            <a:r>
              <a:rPr lang="en-US" b="1" dirty="0" err="1"/>
              <a:t>яблоко</a:t>
            </a:r>
            <a:r>
              <a:rPr lang="en-US" b="1" dirty="0"/>
              <a:t>, </a:t>
            </a:r>
            <a:r>
              <a:rPr lang="en-US" b="1" dirty="0" err="1"/>
              <a:t>апельсин</a:t>
            </a:r>
            <a:r>
              <a:rPr lang="en-US" b="1" dirty="0"/>
              <a:t>).</a:t>
            </a:r>
          </a:p>
          <a:p>
            <a:r>
              <a:rPr lang="en-US" b="1" dirty="0" err="1"/>
              <a:t>Умеет</a:t>
            </a:r>
            <a:r>
              <a:rPr lang="en-US" b="1" dirty="0"/>
              <a:t> </a:t>
            </a:r>
            <a:r>
              <a:rPr lang="en-US" b="1" dirty="0" err="1"/>
              <a:t>самостоятельно</a:t>
            </a:r>
            <a:r>
              <a:rPr lang="en-US" b="1" dirty="0"/>
              <a:t> </a:t>
            </a:r>
            <a:r>
              <a:rPr lang="en-US" b="1" dirty="0" err="1"/>
              <a:t>одеваться</a:t>
            </a:r>
            <a:r>
              <a:rPr lang="en-US" b="1" dirty="0"/>
              <a:t>, </a:t>
            </a:r>
            <a:r>
              <a:rPr lang="en-US" b="1" dirty="0" err="1"/>
              <a:t>быть</a:t>
            </a:r>
            <a:r>
              <a:rPr lang="en-US" b="1" dirty="0"/>
              <a:t> </a:t>
            </a:r>
            <a:r>
              <a:rPr lang="en-US" b="1" dirty="0" err="1"/>
              <a:t>опрятным</a:t>
            </a:r>
            <a:r>
              <a:rPr lang="en-US" b="1" dirty="0"/>
              <a:t>.</a:t>
            </a:r>
          </a:p>
          <a:p>
            <a:r>
              <a:rPr lang="en-US" b="1" dirty="0" err="1"/>
              <a:t>Умеет</a:t>
            </a:r>
            <a:r>
              <a:rPr lang="en-US" b="1" dirty="0"/>
              <a:t> </a:t>
            </a:r>
            <a:r>
              <a:rPr lang="en-US" b="1" dirty="0" err="1"/>
              <a:t>содержать</a:t>
            </a:r>
            <a:r>
              <a:rPr lang="en-US" b="1" dirty="0"/>
              <a:t> </a:t>
            </a:r>
            <a:r>
              <a:rPr lang="en-US" b="1" dirty="0" err="1"/>
              <a:t>свои</a:t>
            </a:r>
            <a:r>
              <a:rPr lang="en-US" b="1" dirty="0"/>
              <a:t> </a:t>
            </a:r>
            <a:r>
              <a:rPr lang="en-US" b="1" dirty="0" err="1"/>
              <a:t>игрушки</a:t>
            </a:r>
            <a:r>
              <a:rPr lang="en-US" b="1" dirty="0"/>
              <a:t> и </a:t>
            </a:r>
            <a:r>
              <a:rPr lang="en-US" b="1" dirty="0" err="1"/>
              <a:t>вещи</a:t>
            </a:r>
            <a:r>
              <a:rPr lang="en-US" b="1" dirty="0"/>
              <a:t> в </a:t>
            </a:r>
            <a:r>
              <a:rPr lang="en-US" b="1" dirty="0" err="1"/>
              <a:t>порядке</a:t>
            </a:r>
            <a:r>
              <a:rPr lang="en-US" b="1" dirty="0"/>
              <a:t>.</a:t>
            </a:r>
          </a:p>
          <a:p>
            <a:r>
              <a:rPr lang="en-US" b="1" dirty="0" err="1"/>
              <a:t>Умеет</a:t>
            </a:r>
            <a:r>
              <a:rPr lang="en-US" b="1" dirty="0"/>
              <a:t> </a:t>
            </a:r>
            <a:r>
              <a:rPr lang="en-US" b="1" dirty="0" err="1"/>
              <a:t>самостоятельно</a:t>
            </a:r>
            <a:r>
              <a:rPr lang="en-US" b="1" dirty="0"/>
              <a:t> </a:t>
            </a:r>
            <a:r>
              <a:rPr lang="en-US" b="1" dirty="0" err="1"/>
              <a:t>занять</a:t>
            </a:r>
            <a:r>
              <a:rPr lang="en-US" b="1" dirty="0"/>
              <a:t> </a:t>
            </a:r>
            <a:r>
              <a:rPr lang="en-US" b="1" dirty="0" err="1"/>
              <a:t>себя</a:t>
            </a:r>
            <a:r>
              <a:rPr lang="en-US" b="1" dirty="0"/>
              <a:t> </a:t>
            </a:r>
            <a:r>
              <a:rPr lang="en-US" b="1" dirty="0" err="1"/>
              <a:t>интересным</a:t>
            </a:r>
            <a:r>
              <a:rPr lang="en-US" b="1" dirty="0"/>
              <a:t> </a:t>
            </a:r>
            <a:r>
              <a:rPr lang="en-US" b="1" dirty="0" err="1"/>
              <a:t>делом</a:t>
            </a:r>
            <a:r>
              <a:rPr lang="en-US" b="1" dirty="0"/>
              <a:t>.</a:t>
            </a:r>
          </a:p>
          <a:p>
            <a:r>
              <a:rPr lang="en-US" b="1" dirty="0"/>
              <a:t>8. </a:t>
            </a:r>
            <a:r>
              <a:rPr lang="en-US" b="1" dirty="0" err="1"/>
              <a:t>Умеет</a:t>
            </a:r>
            <a:r>
              <a:rPr lang="en-US" b="1" dirty="0"/>
              <a:t> </a:t>
            </a:r>
            <a:r>
              <a:rPr lang="en-US" b="1" dirty="0" err="1"/>
              <a:t>отдыхать</a:t>
            </a:r>
            <a:r>
              <a:rPr lang="en-US" b="1" dirty="0"/>
              <a:t>, </a:t>
            </a:r>
            <a:r>
              <a:rPr lang="en-US" b="1" dirty="0" err="1"/>
              <a:t>восстанавливать</a:t>
            </a:r>
            <a:r>
              <a:rPr lang="en-US" b="1" dirty="0"/>
              <a:t> </a:t>
            </a:r>
            <a:r>
              <a:rPr lang="en-US" b="1" dirty="0" err="1"/>
              <a:t>потраченную</a:t>
            </a:r>
            <a:r>
              <a:rPr lang="en-US" b="1" dirty="0"/>
              <a:t> </a:t>
            </a:r>
            <a:r>
              <a:rPr lang="en-US" b="1" dirty="0" err="1"/>
              <a:t>энергию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 err="1"/>
              <a:t>Внимание</a:t>
            </a:r>
            <a:r>
              <a:rPr lang="en-US" b="1" dirty="0"/>
              <a:t>! </a:t>
            </a:r>
            <a:r>
              <a:rPr lang="en-US" b="1" dirty="0" err="1"/>
              <a:t>Ребенок</a:t>
            </a:r>
            <a:r>
              <a:rPr lang="en-US" b="1" dirty="0"/>
              <a:t> 6 </a:t>
            </a:r>
            <a:r>
              <a:rPr lang="en-US" b="1" dirty="0" err="1"/>
              <a:t>лет</a:t>
            </a:r>
            <a:r>
              <a:rPr lang="en-US" b="1" dirty="0"/>
              <a:t> </a:t>
            </a:r>
            <a:r>
              <a:rPr lang="en-US" b="1" dirty="0" err="1"/>
              <a:t>не</a:t>
            </a:r>
            <a:r>
              <a:rPr lang="en-US" b="1" dirty="0"/>
              <a:t> </a:t>
            </a:r>
            <a:r>
              <a:rPr lang="en-US" b="1" dirty="0" err="1"/>
              <a:t>может</a:t>
            </a:r>
            <a:r>
              <a:rPr lang="en-US" b="1" dirty="0"/>
              <a:t> </a:t>
            </a:r>
            <a:r>
              <a:rPr lang="en-US" b="1" dirty="0" err="1"/>
              <a:t>работать</a:t>
            </a:r>
            <a:r>
              <a:rPr lang="en-US" b="1" dirty="0"/>
              <a:t> </a:t>
            </a:r>
            <a:r>
              <a:rPr lang="en-US" b="1" dirty="0" err="1"/>
              <a:t>долго</a:t>
            </a:r>
            <a:r>
              <a:rPr lang="en-US" b="1" dirty="0"/>
              <a:t>, 20 </a:t>
            </a:r>
            <a:r>
              <a:rPr lang="en-US" b="1" dirty="0" err="1"/>
              <a:t>минут</a:t>
            </a:r>
            <a:r>
              <a:rPr lang="en-US" b="1" dirty="0"/>
              <a:t> - </a:t>
            </a:r>
            <a:r>
              <a:rPr lang="en-US" b="1" dirty="0" err="1"/>
              <a:t>временной</a:t>
            </a:r>
            <a:r>
              <a:rPr lang="en-US" b="1" dirty="0"/>
              <a:t> </a:t>
            </a:r>
            <a:r>
              <a:rPr lang="en-US" b="1" dirty="0" err="1"/>
              <a:t>предел</a:t>
            </a:r>
            <a:r>
              <a:rPr lang="en-US" b="1" dirty="0"/>
              <a:t>, а </a:t>
            </a:r>
            <a:r>
              <a:rPr lang="en-US" b="1" dirty="0" err="1"/>
              <a:t>потом</a:t>
            </a:r>
            <a:r>
              <a:rPr lang="en-US" b="1" dirty="0"/>
              <a:t> </a:t>
            </a:r>
            <a:r>
              <a:rPr lang="en-US" b="1" dirty="0" err="1"/>
              <a:t>он</a:t>
            </a:r>
            <a:r>
              <a:rPr lang="en-US" b="1" dirty="0"/>
              <a:t> </a:t>
            </a:r>
            <a:r>
              <a:rPr lang="en-US" b="1" dirty="0" err="1"/>
              <a:t>должен</a:t>
            </a:r>
            <a:r>
              <a:rPr lang="en-US" b="1" dirty="0"/>
              <a:t> </a:t>
            </a:r>
            <a:r>
              <a:rPr lang="en-US" b="1" dirty="0" err="1"/>
              <a:t>отдохнуть</a:t>
            </a:r>
            <a:r>
              <a:rPr lang="en-US" b="1" dirty="0"/>
              <a:t>, </a:t>
            </a:r>
            <a:r>
              <a:rPr lang="en-US" b="1" dirty="0" err="1"/>
              <a:t>отвлечься</a:t>
            </a:r>
            <a:r>
              <a:rPr lang="en-US" b="1" dirty="0"/>
              <a:t>. </a:t>
            </a:r>
            <a:r>
              <a:rPr lang="en-US" b="1" dirty="0" err="1"/>
              <a:t>Поэтому</a:t>
            </a:r>
            <a:r>
              <a:rPr lang="en-US" b="1" dirty="0"/>
              <a:t> </a:t>
            </a:r>
            <a:r>
              <a:rPr lang="en-US" b="1" dirty="0" err="1"/>
              <a:t>все</a:t>
            </a:r>
            <a:r>
              <a:rPr lang="en-US" b="1" dirty="0"/>
              <a:t> </a:t>
            </a:r>
            <a:r>
              <a:rPr lang="en-US" b="1" dirty="0" err="1"/>
              <a:t>занятия</a:t>
            </a:r>
            <a:r>
              <a:rPr lang="en-US" b="1" dirty="0"/>
              <a:t> </a:t>
            </a:r>
            <a:r>
              <a:rPr lang="en-US" b="1" dirty="0" err="1"/>
              <a:t>должны</a:t>
            </a:r>
            <a:r>
              <a:rPr lang="en-US" b="1" dirty="0"/>
              <a:t> </a:t>
            </a:r>
            <a:r>
              <a:rPr lang="en-US" b="1" dirty="0" err="1"/>
              <a:t>быть</a:t>
            </a:r>
            <a:r>
              <a:rPr lang="en-US" b="1" dirty="0"/>
              <a:t> </a:t>
            </a:r>
            <a:r>
              <a:rPr lang="en-US" b="1" dirty="0" err="1"/>
              <a:t>рассчитан</a:t>
            </a:r>
            <a:endParaRPr lang="en-US" b="1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96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27EB3A-DF05-4A1A-99F5-BE83E765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, канцтовары&#10;&#10;Автоматически созданное описание">
            <a:extLst>
              <a:ext uri="{FF2B5EF4-FFF2-40B4-BE49-F238E27FC236}">
                <a16:creationId xmlns:a16="http://schemas.microsoft.com/office/drawing/2014/main" id="{B4FA57C9-116B-2D43-84D7-7D534DC6D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44" r="1" b="9442"/>
          <a:stretch/>
        </p:blipFill>
        <p:spPr>
          <a:xfrm>
            <a:off x="625240" y="10"/>
            <a:ext cx="10941520" cy="6857990"/>
          </a:xfrm>
          <a:custGeom>
            <a:avLst/>
            <a:gdLst/>
            <a:ahLst/>
            <a:cxnLst/>
            <a:rect l="l" t="t" r="r" b="b"/>
            <a:pathLst>
              <a:path w="10941520" h="6858000">
                <a:moveTo>
                  <a:pt x="8510032" y="6464315"/>
                </a:moveTo>
                <a:lnTo>
                  <a:pt x="8508022" y="6467080"/>
                </a:lnTo>
                <a:lnTo>
                  <a:pt x="8511541" y="6467080"/>
                </a:lnTo>
                <a:close/>
                <a:moveTo>
                  <a:pt x="1598122" y="0"/>
                </a:moveTo>
                <a:lnTo>
                  <a:pt x="1763667" y="0"/>
                </a:lnTo>
                <a:lnTo>
                  <a:pt x="1587780" y="143783"/>
                </a:lnTo>
                <a:cubicBezTo>
                  <a:pt x="1205033" y="482859"/>
                  <a:pt x="877118" y="882898"/>
                  <a:pt x="610636" y="1350720"/>
                </a:cubicBezTo>
                <a:cubicBezTo>
                  <a:pt x="356503" y="1792611"/>
                  <a:pt x="193167" y="2280779"/>
                  <a:pt x="130237" y="2786631"/>
                </a:cubicBezTo>
                <a:cubicBezTo>
                  <a:pt x="142310" y="2759217"/>
                  <a:pt x="152875" y="2731298"/>
                  <a:pt x="162431" y="2703128"/>
                </a:cubicBezTo>
                <a:cubicBezTo>
                  <a:pt x="336482" y="2191794"/>
                  <a:pt x="553037" y="1700077"/>
                  <a:pt x="837253" y="1239549"/>
                </a:cubicBezTo>
                <a:cubicBezTo>
                  <a:pt x="1093799" y="823288"/>
                  <a:pt x="1394461" y="450355"/>
                  <a:pt x="1746359" y="127320"/>
                </a:cubicBezTo>
                <a:lnTo>
                  <a:pt x="1893724" y="0"/>
                </a:lnTo>
                <a:lnTo>
                  <a:pt x="8848350" y="0"/>
                </a:lnTo>
                <a:lnTo>
                  <a:pt x="9056324" y="144876"/>
                </a:lnTo>
                <a:cubicBezTo>
                  <a:pt x="9483294" y="455963"/>
                  <a:pt x="9863824" y="818761"/>
                  <a:pt x="10176586" y="1256400"/>
                </a:cubicBezTo>
                <a:cubicBezTo>
                  <a:pt x="10512361" y="1725731"/>
                  <a:pt x="10733697" y="2243102"/>
                  <a:pt x="10817449" y="2834418"/>
                </a:cubicBezTo>
                <a:cubicBezTo>
                  <a:pt x="10838678" y="2662129"/>
                  <a:pt x="10840364" y="2487979"/>
                  <a:pt x="10822480" y="2315287"/>
                </a:cubicBezTo>
                <a:cubicBezTo>
                  <a:pt x="10791218" y="1992617"/>
                  <a:pt x="10694231" y="1679754"/>
                  <a:pt x="10537512" y="1395993"/>
                </a:cubicBezTo>
                <a:cubicBezTo>
                  <a:pt x="10298320" y="958605"/>
                  <a:pt x="9956508" y="613523"/>
                  <a:pt x="9560871" y="318241"/>
                </a:cubicBezTo>
                <a:cubicBezTo>
                  <a:pt x="9444104" y="231090"/>
                  <a:pt x="9324272" y="149552"/>
                  <a:pt x="9201772" y="72906"/>
                </a:cubicBezTo>
                <a:lnTo>
                  <a:pt x="9075150" y="0"/>
                </a:lnTo>
                <a:lnTo>
                  <a:pt x="9285407" y="0"/>
                </a:lnTo>
                <a:lnTo>
                  <a:pt x="9397484" y="71361"/>
                </a:lnTo>
                <a:cubicBezTo>
                  <a:pt x="9466827" y="117668"/>
                  <a:pt x="9535310" y="165633"/>
                  <a:pt x="9602874" y="215370"/>
                </a:cubicBezTo>
                <a:cubicBezTo>
                  <a:pt x="10023914" y="525240"/>
                  <a:pt x="10385847" y="889941"/>
                  <a:pt x="10637867" y="1353234"/>
                </a:cubicBezTo>
                <a:cubicBezTo>
                  <a:pt x="10800070" y="1650452"/>
                  <a:pt x="10899948" y="1977650"/>
                  <a:pt x="10931388" y="2314785"/>
                </a:cubicBezTo>
                <a:cubicBezTo>
                  <a:pt x="10955282" y="2563032"/>
                  <a:pt x="10933651" y="2807506"/>
                  <a:pt x="10900451" y="3053742"/>
                </a:cubicBezTo>
                <a:cubicBezTo>
                  <a:pt x="10885435" y="3187448"/>
                  <a:pt x="10884932" y="3322363"/>
                  <a:pt x="10898943" y="3456170"/>
                </a:cubicBezTo>
                <a:cubicBezTo>
                  <a:pt x="10947233" y="3973163"/>
                  <a:pt x="10817200" y="4491137"/>
                  <a:pt x="10530470" y="4924023"/>
                </a:cubicBezTo>
                <a:cubicBezTo>
                  <a:pt x="10288786" y="5294609"/>
                  <a:pt x="9971700" y="5610087"/>
                  <a:pt x="9599856" y="5849858"/>
                </a:cubicBezTo>
                <a:cubicBezTo>
                  <a:pt x="9239936" y="6085530"/>
                  <a:pt x="8898626" y="6347611"/>
                  <a:pt x="8538202" y="6581772"/>
                </a:cubicBezTo>
                <a:cubicBezTo>
                  <a:pt x="8391505" y="6677034"/>
                  <a:pt x="8242088" y="6766009"/>
                  <a:pt x="8089708" y="6848031"/>
                </a:cubicBezTo>
                <a:lnTo>
                  <a:pt x="8070163" y="6858000"/>
                </a:lnTo>
                <a:lnTo>
                  <a:pt x="7820508" y="6858000"/>
                </a:lnTo>
                <a:lnTo>
                  <a:pt x="7828138" y="6854555"/>
                </a:lnTo>
                <a:cubicBezTo>
                  <a:pt x="8053199" y="6743844"/>
                  <a:pt x="8273670" y="6617740"/>
                  <a:pt x="8490666" y="6479908"/>
                </a:cubicBezTo>
                <a:cubicBezTo>
                  <a:pt x="8262100" y="6578755"/>
                  <a:pt x="8030908" y="6668688"/>
                  <a:pt x="7797512" y="6751240"/>
                </a:cubicBezTo>
                <a:lnTo>
                  <a:pt x="7480620" y="6858000"/>
                </a:lnTo>
                <a:lnTo>
                  <a:pt x="3015004" y="6858000"/>
                </a:lnTo>
                <a:lnTo>
                  <a:pt x="2781763" y="6750793"/>
                </a:lnTo>
                <a:cubicBezTo>
                  <a:pt x="2466140" y="6597870"/>
                  <a:pt x="2163376" y="6418916"/>
                  <a:pt x="1876018" y="6208522"/>
                </a:cubicBezTo>
                <a:cubicBezTo>
                  <a:pt x="1280928" y="5772643"/>
                  <a:pt x="784936" y="5247977"/>
                  <a:pt x="442370" y="4589004"/>
                </a:cubicBezTo>
                <a:cubicBezTo>
                  <a:pt x="256073" y="4234615"/>
                  <a:pt x="132829" y="3850522"/>
                  <a:pt x="78174" y="3453907"/>
                </a:cubicBezTo>
                <a:cubicBezTo>
                  <a:pt x="68264" y="3386374"/>
                  <a:pt x="52872" y="3319746"/>
                  <a:pt x="32147" y="3254704"/>
                </a:cubicBezTo>
                <a:cubicBezTo>
                  <a:pt x="-18158" y="3091722"/>
                  <a:pt x="-48" y="2927731"/>
                  <a:pt x="23343" y="2765252"/>
                </a:cubicBezTo>
                <a:cubicBezTo>
                  <a:pt x="165073" y="1773582"/>
                  <a:pt x="613178" y="955032"/>
                  <a:pt x="1299417" y="2743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0231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F944CFC-B0AA-3354-5ED3-F7FAC87F7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82" y="623863"/>
            <a:ext cx="3778155" cy="5416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4E5914-2AD4-469A-1388-A9BF883DD43E}"/>
              </a:ext>
            </a:extLst>
          </p:cNvPr>
          <p:cNvSpPr txBox="1"/>
          <p:nvPr/>
        </p:nvSpPr>
        <p:spPr>
          <a:xfrm>
            <a:off x="4713027" y="1130490"/>
            <a:ext cx="6610065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/>
              <a:t>Уважаемые</a:t>
            </a:r>
            <a:r>
              <a:rPr lang="en-US" b="1" dirty="0"/>
              <a:t> </a:t>
            </a:r>
            <a:r>
              <a:rPr lang="en-US" b="1" dirty="0" err="1"/>
              <a:t>родители</a:t>
            </a:r>
            <a:r>
              <a:rPr lang="en-US" b="1" dirty="0"/>
              <a:t>!</a:t>
            </a:r>
          </a:p>
          <a:p>
            <a:endParaRPr lang="en-US" b="1" dirty="0"/>
          </a:p>
          <a:p>
            <a:r>
              <a:rPr lang="en-US" b="1" dirty="0" err="1"/>
              <a:t>Если</a:t>
            </a:r>
            <a:r>
              <a:rPr lang="en-US" b="1" dirty="0"/>
              <a:t> </a:t>
            </a:r>
            <a:r>
              <a:rPr lang="en-US" b="1" dirty="0" err="1"/>
              <a:t>Вы</a:t>
            </a:r>
            <a:r>
              <a:rPr lang="en-US" b="1" dirty="0"/>
              <a:t>  </a:t>
            </a:r>
            <a:r>
              <a:rPr lang="en-US" b="1" dirty="0" err="1"/>
              <a:t>испытываете</a:t>
            </a:r>
            <a:r>
              <a:rPr lang="en-US" b="1" dirty="0"/>
              <a:t> </a:t>
            </a:r>
            <a:r>
              <a:rPr lang="en-US" b="1" dirty="0" err="1"/>
              <a:t>трудности</a:t>
            </a:r>
            <a:r>
              <a:rPr lang="en-US" b="1" dirty="0"/>
              <a:t> </a:t>
            </a:r>
            <a:r>
              <a:rPr lang="en-US" b="1" dirty="0" err="1"/>
              <a:t>во</a:t>
            </a:r>
            <a:r>
              <a:rPr lang="en-US" b="1" dirty="0"/>
              <a:t> </a:t>
            </a:r>
            <a:r>
              <a:rPr lang="en-US" b="1" dirty="0" err="1"/>
              <a:t>взаимоотношениях</a:t>
            </a:r>
            <a:r>
              <a:rPr lang="en-US" b="1" dirty="0"/>
              <a:t> </a:t>
            </a:r>
            <a:r>
              <a:rPr lang="en-US" b="1" dirty="0" err="1"/>
              <a:t>со</a:t>
            </a:r>
            <a:r>
              <a:rPr lang="en-US" b="1" dirty="0"/>
              <a:t> </a:t>
            </a:r>
            <a:r>
              <a:rPr lang="en-US" b="1" dirty="0" err="1"/>
              <a:t>своим</a:t>
            </a:r>
            <a:r>
              <a:rPr lang="en-US" b="1" dirty="0"/>
              <a:t> </a:t>
            </a:r>
            <a:r>
              <a:rPr lang="en-US" b="1" dirty="0" err="1"/>
              <a:t>ребенком</a:t>
            </a:r>
            <a:r>
              <a:rPr lang="en-US" b="1" dirty="0"/>
              <a:t> и </a:t>
            </a:r>
            <a:r>
              <a:rPr lang="en-US" b="1" dirty="0" err="1"/>
              <a:t>порой</a:t>
            </a:r>
            <a:r>
              <a:rPr lang="en-US" b="1" dirty="0"/>
              <a:t> </a:t>
            </a:r>
            <a:r>
              <a:rPr lang="en-US" b="1" dirty="0" err="1"/>
              <a:t>не</a:t>
            </a:r>
            <a:r>
              <a:rPr lang="en-US" b="1" dirty="0"/>
              <a:t> </a:t>
            </a:r>
            <a:r>
              <a:rPr lang="en-US" b="1" dirty="0" err="1"/>
              <a:t>знаете</a:t>
            </a:r>
            <a:r>
              <a:rPr lang="en-US" b="1" dirty="0"/>
              <a:t> </a:t>
            </a:r>
            <a:r>
              <a:rPr lang="en-US" b="1" dirty="0" err="1"/>
              <a:t>что</a:t>
            </a:r>
            <a:r>
              <a:rPr lang="en-US" b="1" dirty="0"/>
              <a:t> с </a:t>
            </a:r>
            <a:r>
              <a:rPr lang="en-US" b="1" dirty="0" err="1"/>
              <a:t>ним</a:t>
            </a:r>
            <a:r>
              <a:rPr lang="en-US" b="1" dirty="0"/>
              <a:t> и </a:t>
            </a:r>
            <a:r>
              <a:rPr lang="en-US" b="1" dirty="0" err="1"/>
              <a:t>делать</a:t>
            </a:r>
            <a:r>
              <a:rPr lang="en-US" b="1" dirty="0"/>
              <a:t>, </a:t>
            </a:r>
            <a:r>
              <a:rPr lang="en-US" b="1" dirty="0" err="1"/>
              <a:t>рекомендуем</a:t>
            </a:r>
            <a:r>
              <a:rPr lang="en-US" b="1" dirty="0"/>
              <a:t> </a:t>
            </a:r>
            <a:r>
              <a:rPr lang="en-US" b="1" dirty="0" err="1"/>
              <a:t>книгу</a:t>
            </a:r>
            <a:endParaRPr lang="en-US" b="1" dirty="0"/>
          </a:p>
          <a:p>
            <a:r>
              <a:rPr lang="en-US" b="1" dirty="0"/>
              <a:t>Ю.Б. </a:t>
            </a:r>
            <a:r>
              <a:rPr lang="en-US" b="1" dirty="0" err="1"/>
              <a:t>Гиппенрейтер</a:t>
            </a:r>
            <a:r>
              <a:rPr lang="en-US" b="1" dirty="0"/>
              <a:t> «</a:t>
            </a:r>
            <a:r>
              <a:rPr lang="en-US" b="1" dirty="0" err="1"/>
              <a:t>Общаться</a:t>
            </a:r>
            <a:r>
              <a:rPr lang="en-US" b="1" dirty="0"/>
              <a:t> с </a:t>
            </a:r>
            <a:r>
              <a:rPr lang="en-US" b="1" dirty="0" err="1"/>
              <a:t>ребенком</a:t>
            </a:r>
            <a:r>
              <a:rPr lang="en-US" b="1" dirty="0"/>
              <a:t>.. </a:t>
            </a:r>
            <a:r>
              <a:rPr lang="en-US" b="1" dirty="0" err="1"/>
              <a:t>Как</a:t>
            </a:r>
            <a:r>
              <a:rPr lang="en-US" b="1" dirty="0"/>
              <a:t>?»</a:t>
            </a:r>
          </a:p>
          <a:p>
            <a:r>
              <a:rPr lang="en-US" b="1" dirty="0" err="1"/>
              <a:t>Советуем</a:t>
            </a:r>
            <a:r>
              <a:rPr lang="en-US" b="1" dirty="0"/>
              <a:t> </a:t>
            </a:r>
            <a:r>
              <a:rPr lang="en-US" b="1" dirty="0" err="1"/>
              <a:t>прочитать</a:t>
            </a:r>
            <a:r>
              <a:rPr lang="en-US" b="1" dirty="0"/>
              <a:t>:</a:t>
            </a:r>
          </a:p>
          <a:p>
            <a:r>
              <a:rPr lang="en-US" b="1" dirty="0" err="1"/>
              <a:t>Безруких</a:t>
            </a:r>
            <a:r>
              <a:rPr lang="en-US" b="1" dirty="0"/>
              <a:t> М.М. </a:t>
            </a:r>
            <a:r>
              <a:rPr lang="en-US" b="1" dirty="0" err="1"/>
              <a:t>Готов</a:t>
            </a:r>
            <a:r>
              <a:rPr lang="en-US" b="1" dirty="0"/>
              <a:t> </a:t>
            </a:r>
            <a:r>
              <a:rPr lang="en-US" b="1" dirty="0" err="1"/>
              <a:t>ли</a:t>
            </a:r>
            <a:r>
              <a:rPr lang="en-US" b="1" dirty="0"/>
              <a:t> </a:t>
            </a:r>
            <a:r>
              <a:rPr lang="en-US" b="1" dirty="0" err="1"/>
              <a:t>ребенок</a:t>
            </a:r>
            <a:r>
              <a:rPr lang="en-US" b="1" dirty="0"/>
              <a:t> к </a:t>
            </a:r>
            <a:r>
              <a:rPr lang="en-US" b="1" dirty="0" err="1"/>
              <a:t>школе</a:t>
            </a:r>
            <a:r>
              <a:rPr lang="en-US" b="1" dirty="0"/>
              <a:t>? </a:t>
            </a:r>
          </a:p>
          <a:p>
            <a:r>
              <a:rPr lang="en-US" b="1" dirty="0" err="1"/>
              <a:t>Бардин</a:t>
            </a:r>
            <a:r>
              <a:rPr lang="en-US" b="1" dirty="0"/>
              <a:t> К.В. </a:t>
            </a:r>
            <a:r>
              <a:rPr lang="en-US" b="1" dirty="0" err="1"/>
              <a:t>Подготовка</a:t>
            </a:r>
            <a:r>
              <a:rPr lang="en-US" b="1" dirty="0"/>
              <a:t> </a:t>
            </a:r>
            <a:r>
              <a:rPr lang="en-US" b="1" dirty="0" err="1"/>
              <a:t>ребенка</a:t>
            </a:r>
            <a:r>
              <a:rPr lang="en-US" b="1" dirty="0"/>
              <a:t> к </a:t>
            </a:r>
            <a:r>
              <a:rPr lang="en-US" b="1" dirty="0" err="1"/>
              <a:t>школе</a:t>
            </a:r>
            <a:r>
              <a:rPr lang="en-US" b="1" dirty="0"/>
              <a:t>. </a:t>
            </a:r>
          </a:p>
          <a:p>
            <a:r>
              <a:rPr lang="en-US" b="1" dirty="0" err="1"/>
              <a:t>Что</a:t>
            </a:r>
            <a:r>
              <a:rPr lang="en-US" b="1" dirty="0"/>
              <a:t> </a:t>
            </a:r>
            <a:r>
              <a:rPr lang="en-US" b="1" dirty="0" err="1"/>
              <a:t>такое</a:t>
            </a:r>
            <a:r>
              <a:rPr lang="en-US" b="1" dirty="0"/>
              <a:t> </a:t>
            </a:r>
            <a:r>
              <a:rPr lang="en-US" b="1" dirty="0" err="1"/>
              <a:t>школьная</a:t>
            </a:r>
            <a:r>
              <a:rPr lang="en-US" b="1" dirty="0"/>
              <a:t> </a:t>
            </a:r>
            <a:r>
              <a:rPr lang="en-US" b="1" dirty="0" err="1"/>
              <a:t>зрелость</a:t>
            </a:r>
            <a:r>
              <a:rPr lang="en-US" b="1" dirty="0"/>
              <a:t>? </a:t>
            </a:r>
            <a:r>
              <a:rPr lang="en-US" b="1" dirty="0" err="1"/>
              <a:t>Справочник</a:t>
            </a:r>
            <a:r>
              <a:rPr lang="en-US" b="1" dirty="0"/>
              <a:t> </a:t>
            </a:r>
            <a:r>
              <a:rPr lang="en-US" b="1" dirty="0" err="1"/>
              <a:t>для</a:t>
            </a:r>
            <a:r>
              <a:rPr lang="en-US" b="1" dirty="0"/>
              <a:t> </a:t>
            </a:r>
            <a:r>
              <a:rPr lang="en-US" b="1" dirty="0" err="1"/>
              <a:t>родителей</a:t>
            </a:r>
            <a:r>
              <a:rPr lang="en-US" b="1" dirty="0"/>
              <a:t> </a:t>
            </a:r>
            <a:r>
              <a:rPr lang="en-US" b="1" dirty="0" err="1"/>
              <a:t>будущего</a:t>
            </a:r>
            <a:r>
              <a:rPr lang="en-US" b="1" dirty="0"/>
              <a:t> </a:t>
            </a:r>
            <a:r>
              <a:rPr lang="en-US" b="1" dirty="0" err="1"/>
              <a:t>первоклассника</a:t>
            </a:r>
            <a:r>
              <a:rPr lang="en-US" b="1" dirty="0"/>
              <a:t>.</a:t>
            </a:r>
          </a:p>
          <a:p>
            <a:r>
              <a:rPr lang="en-US" b="1" err="1"/>
              <a:t>Нижегородцева</a:t>
            </a:r>
            <a:r>
              <a:rPr lang="en-US" b="1" dirty="0"/>
              <a:t> Н.В., </a:t>
            </a:r>
            <a:r>
              <a:rPr lang="en-US" b="1" err="1"/>
              <a:t>Шадриков</a:t>
            </a:r>
            <a:r>
              <a:rPr lang="en-US" b="1" dirty="0"/>
              <a:t> В.Д. </a:t>
            </a:r>
            <a:r>
              <a:rPr lang="en-US" b="1" err="1"/>
              <a:t>Психолого-педагогическая</a:t>
            </a:r>
            <a:r>
              <a:rPr lang="en-US" b="1" dirty="0"/>
              <a:t> </a:t>
            </a:r>
            <a:r>
              <a:rPr lang="en-US" b="1" err="1"/>
              <a:t>готовность</a:t>
            </a:r>
            <a:r>
              <a:rPr lang="en-US" b="1" dirty="0"/>
              <a:t> </a:t>
            </a:r>
            <a:r>
              <a:rPr lang="en-US" b="1" err="1"/>
              <a:t>ребенка</a:t>
            </a:r>
            <a:r>
              <a:rPr lang="en-US" b="1" dirty="0"/>
              <a:t> к </a:t>
            </a:r>
            <a:r>
              <a:rPr lang="en-US" b="1" err="1"/>
              <a:t>школе</a:t>
            </a:r>
            <a:r>
              <a:rPr lang="en-US" b="1" dirty="0"/>
              <a:t>.</a:t>
            </a:r>
          </a:p>
          <a:p>
            <a:r>
              <a:rPr lang="en-US" b="1" err="1"/>
              <a:t>Кабанова</a:t>
            </a:r>
            <a:r>
              <a:rPr lang="en-US" b="1" dirty="0"/>
              <a:t> М.Н. </a:t>
            </a:r>
            <a:r>
              <a:rPr lang="en-US" b="1" err="1"/>
              <a:t>Готовимся</a:t>
            </a:r>
            <a:r>
              <a:rPr lang="en-US" b="1" dirty="0"/>
              <a:t> к </a:t>
            </a:r>
            <a:r>
              <a:rPr lang="en-US" b="1" err="1"/>
              <a:t>школе</a:t>
            </a:r>
            <a:r>
              <a:rPr lang="en-US" b="1" dirty="0"/>
              <a:t>.</a:t>
            </a:r>
          </a:p>
          <a:p>
            <a:r>
              <a:rPr lang="en-US" b="1" err="1"/>
              <a:t>Ковалева</a:t>
            </a:r>
            <a:r>
              <a:rPr lang="en-US" b="1" dirty="0"/>
              <a:t> Е., </a:t>
            </a:r>
            <a:r>
              <a:rPr lang="en-US" b="1" err="1"/>
              <a:t>Синицына</a:t>
            </a:r>
            <a:r>
              <a:rPr lang="en-US" b="1" dirty="0"/>
              <a:t> Е. </a:t>
            </a:r>
            <a:r>
              <a:rPr lang="en-US" b="1" err="1"/>
              <a:t>Готовим</a:t>
            </a:r>
            <a:r>
              <a:rPr lang="en-US" b="1" dirty="0"/>
              <a:t> </a:t>
            </a:r>
            <a:r>
              <a:rPr lang="en-US" b="1" err="1"/>
              <a:t>ребенка</a:t>
            </a:r>
            <a:r>
              <a:rPr lang="en-US" b="1" dirty="0"/>
              <a:t> к </a:t>
            </a:r>
            <a:r>
              <a:rPr lang="en-US" b="1" err="1"/>
              <a:t>школе</a:t>
            </a:r>
            <a:r>
              <a:rPr lang="en-US" b="1" dirty="0"/>
              <a:t>.</a:t>
            </a:r>
          </a:p>
          <a:p>
            <a:r>
              <a:rPr lang="en-US" b="1" err="1"/>
              <a:t>Кабанова</a:t>
            </a:r>
            <a:r>
              <a:rPr lang="en-US" b="1" dirty="0"/>
              <a:t> М.Н. </a:t>
            </a:r>
            <a:r>
              <a:rPr lang="en-US" b="1" err="1"/>
              <a:t>Готовимся</a:t>
            </a:r>
            <a:r>
              <a:rPr lang="en-US" b="1" dirty="0"/>
              <a:t> к </a:t>
            </a:r>
            <a:r>
              <a:rPr lang="en-US" b="1" err="1"/>
              <a:t>школе</a:t>
            </a:r>
            <a:r>
              <a:rPr lang="en-US" b="1" dirty="0"/>
              <a:t>.</a:t>
            </a:r>
          </a:p>
          <a:p>
            <a:r>
              <a:rPr lang="en-US" b="1" err="1"/>
              <a:t>Ковалева</a:t>
            </a:r>
            <a:r>
              <a:rPr lang="en-US" b="1" dirty="0"/>
              <a:t> Е., </a:t>
            </a:r>
            <a:r>
              <a:rPr lang="en-US" b="1" err="1"/>
              <a:t>Синицына</a:t>
            </a:r>
            <a:r>
              <a:rPr lang="en-US" b="1" dirty="0"/>
              <a:t> Е. </a:t>
            </a:r>
            <a:r>
              <a:rPr lang="en-US" b="1" err="1"/>
              <a:t>Готовим</a:t>
            </a:r>
            <a:r>
              <a:rPr lang="en-US" b="1" dirty="0"/>
              <a:t> </a:t>
            </a:r>
            <a:r>
              <a:rPr lang="en-US" b="1" err="1"/>
              <a:t>ребенка</a:t>
            </a:r>
            <a:r>
              <a:rPr lang="en-US" b="1" dirty="0"/>
              <a:t> к </a:t>
            </a:r>
            <a:r>
              <a:rPr lang="en-US" b="1" err="1"/>
              <a:t>школе</a:t>
            </a:r>
            <a:r>
              <a:rPr lang="en-US" b="1" dirty="0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30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знак, канцтовары, продажа&#10;&#10;Автоматически созданное описание">
            <a:extLst>
              <a:ext uri="{FF2B5EF4-FFF2-40B4-BE49-F238E27FC236}">
                <a16:creationId xmlns:a16="http://schemas.microsoft.com/office/drawing/2014/main" id="{013B98EE-B201-C951-E381-1F05EE39F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386" y="-12718"/>
            <a:ext cx="8714094" cy="68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55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6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16807CD-904B-4B7E-12FA-217FBFDFC6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27" r="1" b="9605"/>
          <a:stretch/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58796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A2E39B7-17D8-4009-A8BA-9E8D8EC1B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7">
            <a:extLst>
              <a:ext uri="{FF2B5EF4-FFF2-40B4-BE49-F238E27FC236}">
                <a16:creationId xmlns:a16="http://schemas.microsoft.com/office/drawing/2014/main" id="{8B71B615-14B5-4C0F-99E2-F17912DC6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rgbClr val="BB7E89"/>
          </a:solidFill>
          <a:ln w="57150">
            <a:solidFill>
              <a:srgbClr val="BB7E89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26828F-2B61-1DA8-55EA-98769F0BF203}"/>
              </a:ext>
            </a:extLst>
          </p:cNvPr>
          <p:cNvSpPr txBox="1"/>
          <p:nvPr/>
        </p:nvSpPr>
        <p:spPr>
          <a:xfrm>
            <a:off x="2612571" y="2694219"/>
            <a:ext cx="6809014" cy="251459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solidFill>
                  <a:srgbClr val="FFFFFF"/>
                </a:solidFill>
              </a:rPr>
              <a:t>Желаю Вам и Вашим детям успехов в подготовке к школе!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>
              <a:solidFill>
                <a:srgbClr val="FFFFFF"/>
              </a:solidFill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>
              <a:solidFill>
                <a:srgbClr val="FFFFFF"/>
              </a:solidFill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>
              <a:solidFill>
                <a:srgbClr val="FFFFFF"/>
              </a:solidFill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347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C3C53-3D1D-417A-3B49-4D1544B4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2E8B3D-2CB0-CC1A-C941-0C419DEB0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u="sng" dirty="0">
                <a:ea typeface="+mn-lt"/>
                <a:cs typeface="+mn-lt"/>
              </a:rPr>
              <a:t>Ситуация</a:t>
            </a:r>
            <a:r>
              <a:rPr lang="ru-RU" dirty="0">
                <a:ea typeface="+mn-lt"/>
                <a:cs typeface="+mn-lt"/>
              </a:rPr>
              <a:t> 1. Мама постоянно говорит своему шестилетнему ребенку: «Вот пойдешь в школу, там тебя научат», «в школе так не забалуешься», «учительница тебе не мама».</a:t>
            </a:r>
            <a:endParaRPr lang="ru-RU" dirty="0"/>
          </a:p>
          <a:p>
            <a:r>
              <a:rPr lang="ru-RU" u="sng" dirty="0">
                <a:ea typeface="+mn-lt"/>
                <a:cs typeface="+mn-lt"/>
              </a:rPr>
              <a:t>Ситуация</a:t>
            </a:r>
            <a:r>
              <a:rPr lang="ru-RU" dirty="0">
                <a:ea typeface="+mn-lt"/>
                <a:cs typeface="+mn-lt"/>
              </a:rPr>
              <a:t> 2. Мама, посмотрев выполнение дочерью задание и обнаружив в нем ошибки, стала стыдить ее: «Деточка моя, как ты умудрилась сделать столько ошибок? Ты, наверное, очень старалась, чтобы их было побольше».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4542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_2SEEDS">
      <a:dk1>
        <a:srgbClr val="000000"/>
      </a:dk1>
      <a:lt1>
        <a:srgbClr val="FFFFFF"/>
      </a:lt1>
      <a:dk2>
        <a:srgbClr val="412429"/>
      </a:dk2>
      <a:lt2>
        <a:srgbClr val="E2E8E7"/>
      </a:lt2>
      <a:accent1>
        <a:srgbClr val="BB7E89"/>
      </a:accent1>
      <a:accent2>
        <a:srgbClr val="C795B3"/>
      </a:accent2>
      <a:accent3>
        <a:srgbClr val="C49B8F"/>
      </a:accent3>
      <a:accent4>
        <a:srgbClr val="75ADA1"/>
      </a:accent4>
      <a:accent5>
        <a:srgbClr val="7AA9B5"/>
      </a:accent5>
      <a:accent6>
        <a:srgbClr val="7E95BB"/>
      </a:accent6>
      <a:hlink>
        <a:srgbClr val="568E84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SketchyVTI</vt:lpstr>
      <vt:lpstr>Родительское собрание "Скоро в школу"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294</cp:revision>
  <dcterms:created xsi:type="dcterms:W3CDTF">2023-03-22T11:16:57Z</dcterms:created>
  <dcterms:modified xsi:type="dcterms:W3CDTF">2023-03-22T13:18:22Z</dcterms:modified>
</cp:coreProperties>
</file>