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8" r:id="rId3"/>
    <p:sldId id="279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6" r:id="rId23"/>
    <p:sldId id="26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E8153-45ED-4B8C-90FE-8F5950AA06CE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E129B3-3879-4501-9903-7E2DE8831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video/preview/14026942242611553835?text=&#1074;&#1080;&#1076;&#1077;&#1086;+&#1087;&#1086;+&#1090;&#1077;&#1084;&#1077;+&#1075;&#1086;&#1088;&#1086;&#1076;+&#1085;&#1072;+&#1072;&#1085;&#1075;&#1083;&#1080;&#1081;&#1089;&#1082;&#1086;&#1084;&amp;path=yandex_search&amp;parent-reqid=1659958522271013-958174483883569678-sas3-0824-95c-sas-l7-balancer-8080-BAL-3501&amp;from_type=vast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3.jpeg"/><Relationship Id="rId7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4.jpeg"/><Relationship Id="rId4" Type="http://schemas.openxmlformats.org/officeDocument/2006/relationships/image" Target="../media/image19.jpeg"/><Relationship Id="rId9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thumbs.dreamstime.com/b/&#1080;&#1083;&#1083;&#1102;&#1089;&#1090;&#1088;&#1072;&#1094;&#1080;&#1103;-&#1074;&#1077;&#1082;&#1090;&#1086;&#1088;&#1072;-&#1092;&#1072;&#1089;&#1072;&#1076;&#1072;-&#1084;&#1072;&#1075;&#1072;&#1079;&#1080;&#1085;&#1072;-&#1092;&#1088;&#1091;&#1082;&#1090;&#1072;-&#1080;-&#1086;&#1074;&#1086;&#1097;&#1072;-&#1085;&#1072;&#1088;&#1080;&#1089;&#1086;&#1074;&#1072;&#1085;&#1085;&#1072;&#1103;-&#1088;&#1091;&#1082;&#1086;&#1081;-107735541.jpg" TargetMode="External"/><Relationship Id="rId13" Type="http://schemas.openxmlformats.org/officeDocument/2006/relationships/hyperlink" Target="https://i.pinimg.com/originals/8d/3c/68/8d3c683423eaee6d4439a35b8e395ccc.jpg" TargetMode="External"/><Relationship Id="rId18" Type="http://schemas.openxmlformats.org/officeDocument/2006/relationships/hyperlink" Target="https://lh3.googleusercontent.com/p/AF1QipMTjYDenjTqIW9KyjQNtjBYQVcrqDD1MmQB9l76=w600-k" TargetMode="External"/><Relationship Id="rId3" Type="http://schemas.openxmlformats.org/officeDocument/2006/relationships/hyperlink" Target="https://a.d-cd.net/bf53c8es-960.jpg" TargetMode="External"/><Relationship Id="rId7" Type="http://schemas.openxmlformats.org/officeDocument/2006/relationships/hyperlink" Target="http://tvfd.tomsk.ru/&#1055;&#1086;&#1089;&#1077;&#1097;&#1077;&#1085;&#1080;&#1103;%20&#1073;&#1086;&#1083;&#1100;&#1085;&#1080;&#1094;.jpg" TargetMode="External"/><Relationship Id="rId12" Type="http://schemas.openxmlformats.org/officeDocument/2006/relationships/hyperlink" Target="https://na-dache.pro/uploads/posts/2021-05/1620171353_45-p-garazh-vnutri-na-uchastke-50.jpg" TargetMode="External"/><Relationship Id="rId17" Type="http://schemas.openxmlformats.org/officeDocument/2006/relationships/hyperlink" Target="https://images.squarespace-cdn.com/content/v1/5740a666356fb0ac05b2b01c/1494511981866-O7VHZMHAUD0GS7FL62ZU/VILLAGE+GREEN+GROCERS+5.png" TargetMode="External"/><Relationship Id="rId2" Type="http://schemas.openxmlformats.org/officeDocument/2006/relationships/hyperlink" Target="https://cloud.prezentacii.org/19/03/132183/images/screen13.jpg" TargetMode="External"/><Relationship Id="rId16" Type="http://schemas.openxmlformats.org/officeDocument/2006/relationships/hyperlink" Target="https://www.heartland.org/sebin/r/l/thinkstockphotos-510351863_2_pyramid.jpg" TargetMode="External"/><Relationship Id="rId20" Type="http://schemas.openxmlformats.org/officeDocument/2006/relationships/hyperlink" Target="https://yandex.ru/video/preview/14026942242611553835?text=&#1074;&#1080;&#1076;&#1077;&#1086;+&#1087;&#1086;+&#1090;&#1077;&#1084;&#1077;+&#1075;&#1086;&#1088;&#1086;&#1076;+&#1085;&#1072;+&#1072;&#1085;&#1075;&#1083;&#1080;&#1081;&#1089;&#1082;&#1086;&#1084;&amp;path=yandex_search&amp;parent-reqid=1659958522271013-958174483883569678-sas3-0824-95c-sas-l7-balancer-8080-BAL-3501&amp;from_type=vast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t2.depositphotos.com/6064568/9877/v/450/depositphotos_98778100-stock-illustration-bakery-shop-building-with-bakery.jpg" TargetMode="External"/><Relationship Id="rId11" Type="http://schemas.openxmlformats.org/officeDocument/2006/relationships/hyperlink" Target="https://d2bgjx2gb489de.cloudfront.net/gbb-blogs/wp-content/uploads/2019/05/08141721/London-Victoria.jpg" TargetMode="External"/><Relationship Id="rId5" Type="http://schemas.openxmlformats.org/officeDocument/2006/relationships/hyperlink" Target="https://s3images.coroflot.com/user_files/individual_files/620920_vp4btfars4kqoalac5awnht3d.png" TargetMode="External"/><Relationship Id="rId15" Type="http://schemas.openxmlformats.org/officeDocument/2006/relationships/hyperlink" Target="https://australiafirstparty.net/wp-content/uploads/2015/04/Bakers-Delight-slave-labour.jpg" TargetMode="External"/><Relationship Id="rId10" Type="http://schemas.openxmlformats.org/officeDocument/2006/relationships/hyperlink" Target="https://cdn4.vectorstock.com/i/1000x1000/98/58/vet-and-pet-dog-at-the-pet-hospital-vector-8479858.jpg" TargetMode="External"/><Relationship Id="rId19" Type="http://schemas.openxmlformats.org/officeDocument/2006/relationships/hyperlink" Target="https://images-topvet.azureedge.net/images/8e900da5-2d6f-40b1-a06f-4a8a800e4b83" TargetMode="External"/><Relationship Id="rId4" Type="http://schemas.openxmlformats.org/officeDocument/2006/relationships/hyperlink" Target="https://media.baamboozle.com/uploads/images/62978/1620129453_56344.jpeg" TargetMode="External"/><Relationship Id="rId9" Type="http://schemas.openxmlformats.org/officeDocument/2006/relationships/hyperlink" Target="https://fb.ru/misc/i/gallery/44541/3136041.jpg" TargetMode="External"/><Relationship Id="rId14" Type="http://schemas.openxmlformats.org/officeDocument/2006/relationships/hyperlink" Target="https://viktoriajean.files.wordpress.com/2013/10/dscn385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0328" y="1928802"/>
            <a:ext cx="870334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“The Animal Hospital”</a:t>
            </a:r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(УМК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“Spotlight”,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3а модуль,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4 класс)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00232" y="5286388"/>
            <a:ext cx="5429250" cy="1357313"/>
          </a:xfrm>
          <a:prstGeom prst="roundRect">
            <a:avLst/>
          </a:prstGeom>
          <a:solidFill>
            <a:srgbClr val="00B0F0">
              <a:alpha val="7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/>
              <a:t>Копотилова</a:t>
            </a:r>
            <a:r>
              <a:rPr lang="ru-RU" sz="2000" b="1" dirty="0"/>
              <a:t> Ирина Анатольевна</a:t>
            </a:r>
          </a:p>
          <a:p>
            <a:pPr algn="ctr">
              <a:defRPr/>
            </a:pPr>
            <a:r>
              <a:rPr lang="ru-RU" sz="2000" b="1" dirty="0" smtClean="0"/>
              <a:t>учитель </a:t>
            </a:r>
            <a:r>
              <a:rPr lang="ru-RU" sz="2000" b="1" dirty="0"/>
              <a:t>немецкого и английского языков</a:t>
            </a:r>
          </a:p>
          <a:p>
            <a:pPr algn="ctr">
              <a:defRPr/>
            </a:pPr>
            <a:r>
              <a:rPr lang="ru-RU" sz="2000" b="1" dirty="0"/>
              <a:t>с. Надежда, </a:t>
            </a:r>
            <a:r>
              <a:rPr lang="ru-RU" sz="2000" b="1" dirty="0" err="1"/>
              <a:t>Шпаковский</a:t>
            </a:r>
            <a:r>
              <a:rPr lang="ru-RU" sz="2000" b="1" dirty="0"/>
              <a:t> район, Ставропольский край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2"/>
          </p:cNvPr>
          <p:cNvSpPr/>
          <p:nvPr/>
        </p:nvSpPr>
        <p:spPr>
          <a:xfrm>
            <a:off x="428596" y="285728"/>
            <a:ext cx="8572560" cy="6000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Стрелка вправо 2">
            <a:hlinkClick r:id="" action="ppaction://hlinkshowjump?jump=nextslide"/>
          </p:cNvPr>
          <p:cNvSpPr/>
          <p:nvPr/>
        </p:nvSpPr>
        <p:spPr>
          <a:xfrm>
            <a:off x="8643966" y="6572272"/>
            <a:ext cx="500034" cy="285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2214554"/>
            <a:ext cx="673825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Animal Hospital</a:t>
            </a:r>
            <a:endParaRPr lang="ru-RU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screen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524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461792" y="5715016"/>
            <a:ext cx="22204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station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f53c8es-9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-1"/>
            <a:ext cx="6632892" cy="56435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10267" y="5715016"/>
            <a:ext cx="21234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garage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0129453_563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089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77291" y="5715016"/>
            <a:ext cx="13894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café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20920_vp4btfars4kqoalac5awnht3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40364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95909" y="5715016"/>
            <a:ext cx="2352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theatre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kery-shop-building-with-bakery-products-and-baker_88272-1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8" y="-1"/>
            <a:ext cx="8929718" cy="583427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18639" y="5715016"/>
            <a:ext cx="23067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baker’s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сещения больниц.jpg"/>
          <p:cNvPicPr>
            <a:picLocks noChangeAspect="1"/>
          </p:cNvPicPr>
          <p:nvPr/>
        </p:nvPicPr>
        <p:blipFill>
          <a:blip r:embed="rId2"/>
          <a:srcRect t="12111"/>
          <a:stretch>
            <a:fillRect/>
          </a:stretch>
        </p:blipFill>
        <p:spPr>
          <a:xfrm>
            <a:off x="0" y="0"/>
            <a:ext cx="9144000" cy="579984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00818" y="5715016"/>
            <a:ext cx="25423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hospital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ллюстрация-вектора-фасада-магазина-фрукта-и-овоща-нарисованная-рукой-107735541.jpg"/>
          <p:cNvPicPr>
            <a:picLocks noChangeAspect="1"/>
          </p:cNvPicPr>
          <p:nvPr/>
        </p:nvPicPr>
        <p:blipFill>
          <a:blip r:embed="rId2"/>
          <a:srcRect t="12432" b="9577"/>
          <a:stretch>
            <a:fillRect/>
          </a:stretch>
        </p:blipFill>
        <p:spPr>
          <a:xfrm>
            <a:off x="0" y="-1"/>
            <a:ext cx="9144000" cy="521495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32247" y="5715016"/>
            <a:ext cx="42795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greengrocer’s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136041.jpg"/>
          <p:cNvPicPr>
            <a:picLocks noChangeAspect="1"/>
          </p:cNvPicPr>
          <p:nvPr/>
        </p:nvPicPr>
        <p:blipFill>
          <a:blip r:embed="rId2"/>
          <a:srcRect t="6341" b="5222"/>
          <a:stretch>
            <a:fillRect/>
          </a:stretch>
        </p:blipFill>
        <p:spPr>
          <a:xfrm>
            <a:off x="0" y="0"/>
            <a:ext cx="9144000" cy="56436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37418" y="5715016"/>
            <a:ext cx="32691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post office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et-and-pet-dog-at-the-pet-hospital-vector-8479858.jpg"/>
          <p:cNvPicPr>
            <a:picLocks noChangeAspect="1"/>
          </p:cNvPicPr>
          <p:nvPr/>
        </p:nvPicPr>
        <p:blipFill>
          <a:blip r:embed="rId2"/>
          <a:srcRect t="18112"/>
          <a:stretch>
            <a:fillRect/>
          </a:stretch>
        </p:blipFill>
        <p:spPr>
          <a:xfrm>
            <a:off x="0" y="0"/>
            <a:ext cx="9144000" cy="55035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21196" y="5715016"/>
            <a:ext cx="47016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animal hospital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17-05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5" name="TextBox 4"/>
          <p:cNvSpPr txBox="1"/>
          <p:nvPr/>
        </p:nvSpPr>
        <p:spPr>
          <a:xfrm>
            <a:off x="6417292" y="1357298"/>
            <a:ext cx="2726708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/>
              <a:t>Queen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/>
              <a:t>Street</a:t>
            </a: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VILLAGE+GREEN+GROCERS+5.png"/>
          <p:cNvPicPr>
            <a:picLocks noChangeAspect="1"/>
          </p:cNvPicPr>
          <p:nvPr/>
        </p:nvPicPr>
        <p:blipFill>
          <a:blip r:embed="rId2"/>
          <a:srcRect r="641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 useBgFill="1">
        <p:nvSpPr>
          <p:cNvPr id="3" name="TextBox 2"/>
          <p:cNvSpPr txBox="1"/>
          <p:nvPr/>
        </p:nvSpPr>
        <p:spPr>
          <a:xfrm>
            <a:off x="6861356" y="1357298"/>
            <a:ext cx="2282676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King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/>
              <a:t>Street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ondon-Victoria.jpg"/>
          <p:cNvPicPr>
            <a:picLocks noChangeAspect="1"/>
          </p:cNvPicPr>
          <p:nvPr/>
        </p:nvPicPr>
        <p:blipFill>
          <a:blip r:embed="rId2"/>
          <a:srcRect l="7381" r="6726"/>
          <a:stretch>
            <a:fillRect/>
          </a:stretch>
        </p:blipFill>
        <p:spPr>
          <a:xfrm>
            <a:off x="0" y="0"/>
            <a:ext cx="9144000" cy="6903230"/>
          </a:xfrm>
          <a:prstGeom prst="rect">
            <a:avLst/>
          </a:prstGeom>
        </p:spPr>
      </p:pic>
      <p:sp useBgFill="1">
        <p:nvSpPr>
          <p:cNvPr id="3" name="TextBox 2"/>
          <p:cNvSpPr txBox="1"/>
          <p:nvPr/>
        </p:nvSpPr>
        <p:spPr>
          <a:xfrm>
            <a:off x="6861324" y="1500174"/>
            <a:ext cx="2326919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New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 smtClean="0"/>
              <a:t>Street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38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4" name="TextBox 3"/>
          <p:cNvSpPr txBox="1"/>
          <p:nvPr/>
        </p:nvSpPr>
        <p:spPr>
          <a:xfrm>
            <a:off x="6572264" y="1500174"/>
            <a:ext cx="2604496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Castle </a:t>
            </a:r>
            <a:r>
              <a:rPr lang="en-US" sz="3600" b="1" dirty="0" smtClean="0"/>
              <a:t>Street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kers-Delight-slave-labour.jpg"/>
          <p:cNvPicPr>
            <a:picLocks noChangeAspect="1"/>
          </p:cNvPicPr>
          <p:nvPr/>
        </p:nvPicPr>
        <p:blipFill>
          <a:blip r:embed="rId2"/>
          <a:srcRect l="7364" r="6954"/>
          <a:stretch>
            <a:fillRect/>
          </a:stretch>
        </p:blipFill>
        <p:spPr>
          <a:xfrm>
            <a:off x="0" y="0"/>
            <a:ext cx="9144000" cy="6886181"/>
          </a:xfrm>
          <a:prstGeom prst="rect">
            <a:avLst/>
          </a:prstGeom>
        </p:spPr>
      </p:pic>
      <p:sp useBgFill="1">
        <p:nvSpPr>
          <p:cNvPr id="3" name="TextBox 2"/>
          <p:cNvSpPr txBox="1"/>
          <p:nvPr/>
        </p:nvSpPr>
        <p:spPr>
          <a:xfrm>
            <a:off x="7133673" y="1500174"/>
            <a:ext cx="2010359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/>
              <a:t>Mill Road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thinkstockphotos-510351863_2_pyram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7" y="-2858"/>
            <a:ext cx="9140193" cy="6860858"/>
          </a:xfrm>
          <a:prstGeom prst="rect">
            <a:avLst/>
          </a:prstGeom>
        </p:spPr>
      </p:pic>
      <p:sp useBgFill="1">
        <p:nvSpPr>
          <p:cNvPr id="4" name="TextBox 3"/>
          <p:cNvSpPr txBox="1"/>
          <p:nvPr/>
        </p:nvSpPr>
        <p:spPr>
          <a:xfrm>
            <a:off x="7000892" y="1500174"/>
            <a:ext cx="2104935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/>
              <a:t>Pine Road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d3c683423eaee6d4439a35b8e395ccc.jpg"/>
          <p:cNvPicPr>
            <a:picLocks noChangeAspect="1"/>
          </p:cNvPicPr>
          <p:nvPr/>
        </p:nvPicPr>
        <p:blipFill>
          <a:blip r:embed="rId2"/>
          <a:srcRect l="4949" r="4566"/>
          <a:stretch>
            <a:fillRect/>
          </a:stretch>
        </p:blipFill>
        <p:spPr>
          <a:xfrm>
            <a:off x="0" y="0"/>
            <a:ext cx="9144000" cy="6884365"/>
          </a:xfrm>
          <a:prstGeom prst="rect">
            <a:avLst/>
          </a:prstGeom>
        </p:spPr>
      </p:pic>
      <p:sp useBgFill="1">
        <p:nvSpPr>
          <p:cNvPr id="4" name="TextBox 3"/>
          <p:cNvSpPr txBox="1"/>
          <p:nvPr/>
        </p:nvSpPr>
        <p:spPr>
          <a:xfrm>
            <a:off x="6391163" y="1071546"/>
            <a:ext cx="2752869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Mount </a:t>
            </a:r>
            <a:r>
              <a:rPr lang="en-US" sz="3600" b="1" dirty="0" smtClean="0"/>
              <a:t>Street</a:t>
            </a:r>
            <a:endParaRPr lang="ru-RU" sz="3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e900da5-2d6f-40b1-a06f-4a8a800e4b83.jpg"/>
          <p:cNvPicPr>
            <a:picLocks noChangeAspect="1"/>
          </p:cNvPicPr>
          <p:nvPr/>
        </p:nvPicPr>
        <p:blipFill>
          <a:blip r:embed="rId2"/>
          <a:srcRect l="5601" r="4794"/>
          <a:stretch>
            <a:fillRect/>
          </a:stretch>
        </p:blipFill>
        <p:spPr>
          <a:xfrm>
            <a:off x="0" y="-1"/>
            <a:ext cx="9144000" cy="6913745"/>
          </a:xfrm>
          <a:prstGeom prst="rect">
            <a:avLst/>
          </a:prstGeom>
        </p:spPr>
      </p:pic>
      <p:sp useBgFill="1">
        <p:nvSpPr>
          <p:cNvPr id="3" name="TextBox 2"/>
          <p:cNvSpPr txBox="1"/>
          <p:nvPr/>
        </p:nvSpPr>
        <p:spPr>
          <a:xfrm>
            <a:off x="6465542" y="1071546"/>
            <a:ext cx="2678490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Bridge </a:t>
            </a:r>
            <a:r>
              <a:rPr lang="en-US" sz="3600" b="1" dirty="0" smtClean="0"/>
              <a:t>Street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0171353_45-p-garazh-vnutri-na-uchastke-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3" name="TextBox 2"/>
          <p:cNvSpPr txBox="1"/>
          <p:nvPr/>
        </p:nvSpPr>
        <p:spPr>
          <a:xfrm>
            <a:off x="7000892" y="1500174"/>
            <a:ext cx="2113527" cy="64633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600" b="1" dirty="0" smtClean="0"/>
              <a:t>Park Road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4546" y="0"/>
            <a:ext cx="4929222" cy="50004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Where’s the …?   It’s in … .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000100" y="1071546"/>
            <a:ext cx="2000264" cy="1285884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28662" y="1071546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baker’s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57224" y="1071567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858" y="1071546"/>
            <a:ext cx="2000264" cy="1285884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868" y="1071546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café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00430" y="1071546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72213" y="1071546"/>
            <a:ext cx="2000264" cy="1285884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00760" y="1071546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hospital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29322" y="1071567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00115" y="2928934"/>
            <a:ext cx="2000264" cy="1285884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28662" y="2928934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tation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7224" y="2928942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1" y="2928934"/>
            <a:ext cx="2000264" cy="1285884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71868" y="2928934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nimal 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ospital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00430" y="2928934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143636" y="2928934"/>
            <a:ext cx="2000264" cy="1285884"/>
          </a:xfrm>
          <a:prstGeom prst="round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143636" y="2928934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reen-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grocer’s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072198" y="2928942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000110" y="5000636"/>
            <a:ext cx="2000264" cy="1285884"/>
          </a:xfrm>
          <a:prstGeom prst="round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28662" y="5000636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ost office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57224" y="5000636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571883" y="5000636"/>
            <a:ext cx="2000264" cy="1285884"/>
          </a:xfrm>
          <a:prstGeom prst="round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71868" y="5000636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heatre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500430" y="5000636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143636" y="5000636"/>
            <a:ext cx="2000264" cy="1285884"/>
          </a:xfrm>
          <a:prstGeom prst="roundRect">
            <a:avLst/>
          </a:prstGeom>
          <a:blipFill>
            <a:blip r:embed="rId10" cstate="print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latin typeface="Bookman Old Style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143636" y="5000636"/>
            <a:ext cx="2071702" cy="128588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extrusionH="69850" contourW="50800">
            <a:bevelT w="190500"/>
            <a:bevelB w="88900" h="133350"/>
            <a:contourClr>
              <a:schemeClr val="tx2">
                <a:lumMod val="60000"/>
                <a:lumOff val="4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garage</a:t>
            </a:r>
            <a:endParaRPr lang="ru-RU" sz="3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6072213" y="5000636"/>
            <a:ext cx="2143125" cy="12858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sp>
        <p:nvSpPr>
          <p:cNvPr id="29" name="Стрелка вправо 28">
            <a:hlinkClick r:id="" action="ppaction://hlinkshowjump?jump=nextslide"/>
          </p:cNvPr>
          <p:cNvSpPr/>
          <p:nvPr/>
        </p:nvSpPr>
        <p:spPr>
          <a:xfrm>
            <a:off x="8572500" y="6429375"/>
            <a:ext cx="571500" cy="42862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2000232" y="0"/>
            <a:ext cx="54266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Check yourselves!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0" fill="hold">
                      <p:stCondLst>
                        <p:cond delay="0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ntr" presetSubtype="1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02" y="0"/>
            <a:ext cx="214654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Источники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071546"/>
            <a:ext cx="729629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2"/>
              </a:rPr>
              <a:t>Вокзал</a:t>
            </a:r>
            <a:r>
              <a:rPr lang="ru-RU" dirty="0" smtClean="0"/>
              <a:t> </a:t>
            </a:r>
            <a:r>
              <a:rPr lang="ru-RU" dirty="0" smtClean="0">
                <a:hlinkClick r:id="rId3"/>
              </a:rPr>
              <a:t>гараж</a:t>
            </a:r>
            <a:r>
              <a:rPr lang="ru-RU" dirty="0" smtClean="0"/>
              <a:t>  </a:t>
            </a:r>
            <a:r>
              <a:rPr lang="ru-RU" dirty="0" smtClean="0">
                <a:hlinkClick r:id="rId4"/>
              </a:rPr>
              <a:t>кафе </a:t>
            </a:r>
            <a:r>
              <a:rPr lang="ru-RU" dirty="0" smtClean="0"/>
              <a:t> </a:t>
            </a:r>
            <a:r>
              <a:rPr lang="ru-RU" dirty="0" smtClean="0">
                <a:hlinkClick r:id="rId5"/>
              </a:rPr>
              <a:t>театр</a:t>
            </a:r>
            <a:r>
              <a:rPr lang="ru-RU" dirty="0" smtClean="0"/>
              <a:t>  </a:t>
            </a:r>
            <a:r>
              <a:rPr lang="ru-RU" dirty="0" smtClean="0">
                <a:hlinkClick r:id="rId6"/>
              </a:rPr>
              <a:t>булочная</a:t>
            </a:r>
            <a:r>
              <a:rPr lang="ru-RU" dirty="0" smtClean="0"/>
              <a:t> </a:t>
            </a:r>
            <a:r>
              <a:rPr lang="ru-RU" dirty="0" smtClean="0">
                <a:hlinkClick r:id="rId7"/>
              </a:rPr>
              <a:t>больница</a:t>
            </a:r>
            <a:r>
              <a:rPr lang="ru-RU" dirty="0" smtClean="0"/>
              <a:t>  </a:t>
            </a:r>
            <a:r>
              <a:rPr lang="ru-RU" dirty="0" smtClean="0">
                <a:hlinkClick r:id="rId8"/>
              </a:rPr>
              <a:t>овощной магазин</a:t>
            </a:r>
            <a:r>
              <a:rPr lang="ru-RU" dirty="0" smtClean="0"/>
              <a:t>   </a:t>
            </a:r>
            <a:r>
              <a:rPr lang="ru-RU" dirty="0" smtClean="0">
                <a:hlinkClick r:id="rId9"/>
              </a:rPr>
              <a:t>почта</a:t>
            </a:r>
            <a:endParaRPr lang="ru-RU" dirty="0" smtClean="0"/>
          </a:p>
          <a:p>
            <a:r>
              <a:rPr lang="ru-RU" dirty="0" smtClean="0">
                <a:hlinkClick r:id="rId10"/>
              </a:rPr>
              <a:t>ветеринарная клиника</a:t>
            </a:r>
            <a:r>
              <a:rPr lang="ru-RU" dirty="0" smtClean="0"/>
              <a:t>  </a:t>
            </a:r>
            <a:r>
              <a:rPr lang="ru-RU" dirty="0" smtClean="0">
                <a:hlinkClick r:id="rId11"/>
              </a:rPr>
              <a:t>Вокзал</a:t>
            </a:r>
            <a:r>
              <a:rPr lang="ru-RU" dirty="0" smtClean="0"/>
              <a:t> </a:t>
            </a:r>
            <a:r>
              <a:rPr lang="ru-RU" dirty="0" smtClean="0">
                <a:hlinkClick r:id="rId12"/>
              </a:rPr>
              <a:t>гараж</a:t>
            </a:r>
            <a:r>
              <a:rPr lang="ru-RU" dirty="0" smtClean="0"/>
              <a:t>  </a:t>
            </a:r>
            <a:r>
              <a:rPr lang="ru-RU" dirty="0" smtClean="0">
                <a:hlinkClick r:id="rId13"/>
              </a:rPr>
              <a:t>кафе</a:t>
            </a:r>
            <a:r>
              <a:rPr lang="ru-RU" dirty="0" smtClean="0">
                <a:hlinkClick r:id="rId4"/>
              </a:rPr>
              <a:t> </a:t>
            </a:r>
            <a:r>
              <a:rPr lang="ru-RU" dirty="0" smtClean="0"/>
              <a:t> </a:t>
            </a:r>
            <a:r>
              <a:rPr lang="ru-RU" dirty="0" smtClean="0">
                <a:hlinkClick r:id="rId14"/>
              </a:rPr>
              <a:t>театр</a:t>
            </a:r>
            <a:r>
              <a:rPr lang="ru-RU" dirty="0" smtClean="0"/>
              <a:t>  </a:t>
            </a:r>
            <a:r>
              <a:rPr lang="ru-RU" dirty="0" smtClean="0">
                <a:hlinkClick r:id="rId15"/>
              </a:rPr>
              <a:t>булочная</a:t>
            </a:r>
            <a:r>
              <a:rPr lang="ru-RU" dirty="0" smtClean="0"/>
              <a:t> </a:t>
            </a:r>
            <a:r>
              <a:rPr lang="ru-RU" dirty="0" smtClean="0">
                <a:hlinkClick r:id="rId16"/>
              </a:rPr>
              <a:t>больница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>
                <a:hlinkClick r:id="rId17"/>
              </a:rPr>
              <a:t>овощной магазин   </a:t>
            </a:r>
            <a:r>
              <a:rPr lang="ru-RU" dirty="0" smtClean="0"/>
              <a:t>     </a:t>
            </a:r>
            <a:r>
              <a:rPr lang="ru-RU" dirty="0" smtClean="0">
                <a:hlinkClick r:id="rId18"/>
              </a:rPr>
              <a:t>почта</a:t>
            </a:r>
            <a:endParaRPr lang="ru-RU" dirty="0" smtClean="0"/>
          </a:p>
          <a:p>
            <a:r>
              <a:rPr lang="ru-RU" dirty="0" smtClean="0">
                <a:hlinkClick r:id="rId19"/>
              </a:rPr>
              <a:t>ветеринарная клиника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2285992"/>
            <a:ext cx="8072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 smtClean="0">
                <a:hlinkClick r:id="rId20"/>
              </a:rPr>
              <a:t>https://yandex.ru/video/preview/14026942242611553835?text=</a:t>
            </a:r>
            <a:r>
              <a:rPr lang="ru-RU" dirty="0" err="1" smtClean="0">
                <a:hlinkClick r:id="rId20"/>
              </a:rPr>
              <a:t>видео+по+теме+город+на+английском&amp;</a:t>
            </a:r>
            <a:r>
              <a:rPr lang="de-DE" dirty="0" err="1" smtClean="0">
                <a:hlinkClick r:id="rId20"/>
              </a:rPr>
              <a:t>path</a:t>
            </a:r>
            <a:r>
              <a:rPr lang="de-DE" dirty="0" smtClean="0">
                <a:hlinkClick r:id="rId20"/>
              </a:rPr>
              <a:t>=</a:t>
            </a:r>
            <a:r>
              <a:rPr lang="de-DE" dirty="0" err="1" smtClean="0">
                <a:hlinkClick r:id="rId20"/>
              </a:rPr>
              <a:t>yandex_search&amp;parent-reqid</a:t>
            </a:r>
            <a:r>
              <a:rPr lang="de-DE" dirty="0" smtClean="0">
                <a:hlinkClick r:id="rId20"/>
              </a:rPr>
              <a:t>=1659958522271013-958174483883569678-sas3-0824-95c-sas-l7-balancer-8080-BAL-3501&amp;from_type=</a:t>
            </a:r>
            <a:r>
              <a:rPr lang="de-DE" dirty="0" err="1" smtClean="0">
                <a:hlinkClick r:id="rId20"/>
              </a:rPr>
              <a:t>vast</a:t>
            </a:r>
            <a:r>
              <a:rPr lang="ru-RU" dirty="0" smtClean="0"/>
              <a:t>  видео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174</Words>
  <Application>Microsoft Office PowerPoint</Application>
  <PresentationFormat>Экран (4:3)</PresentationFormat>
  <Paragraphs>51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Uder</dc:creator>
  <cp:lastModifiedBy>Uder</cp:lastModifiedBy>
  <cp:revision>40</cp:revision>
  <dcterms:created xsi:type="dcterms:W3CDTF">2022-08-04T12:02:01Z</dcterms:created>
  <dcterms:modified xsi:type="dcterms:W3CDTF">2024-05-16T05:17:41Z</dcterms:modified>
</cp:coreProperties>
</file>