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8" r:id="rId1"/>
  </p:sldMasterIdLst>
  <p:sldIdLst>
    <p:sldId id="257" r:id="rId2"/>
    <p:sldId id="256" r:id="rId3"/>
    <p:sldId id="258" r:id="rId4"/>
    <p:sldId id="269" r:id="rId5"/>
    <p:sldId id="270" r:id="rId6"/>
    <p:sldId id="267" r:id="rId7"/>
    <p:sldId id="262" r:id="rId8"/>
    <p:sldId id="260" r:id="rId9"/>
    <p:sldId id="268" r:id="rId10"/>
    <p:sldId id="263" r:id="rId11"/>
    <p:sldId id="266" r:id="rId12"/>
    <p:sldId id="259" r:id="rId13"/>
    <p:sldId id="265" r:id="rId14"/>
    <p:sldId id="274" r:id="rId15"/>
    <p:sldId id="271" r:id="rId16"/>
    <p:sldId id="26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00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8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7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4895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05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6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492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87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2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99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616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2235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010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1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05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4E07C-9E51-4BD3-8150-8F9EB078AF01}" type="datetimeFigureOut">
              <a:rPr lang="ru-RU" smtClean="0"/>
              <a:t>26.05.2024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CB43A1-DFDD-4B14-86A6-6B9A2C06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5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ГАРМОНИЯ </a:t>
            </a:r>
            <a:r>
              <a:rPr lang="en-US" sz="6600" b="1" dirty="0" smtClean="0">
                <a:solidFill>
                  <a:srgbClr val="C00000"/>
                </a:solidFill>
              </a:rPr>
              <a:t>&amp; </a:t>
            </a:r>
            <a:r>
              <a:rPr lang="ru-RU" sz="6600" b="1" dirty="0" smtClean="0">
                <a:solidFill>
                  <a:srgbClr val="C00000"/>
                </a:solidFill>
              </a:rPr>
              <a:t>СТИЛЬ</a:t>
            </a:r>
            <a:endParaRPr lang="ru-RU" sz="6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442662"/>
              </p:ext>
            </p:extLst>
          </p:nvPr>
        </p:nvGraphicFramePr>
        <p:xfrm>
          <a:off x="5728447" y="2339788"/>
          <a:ext cx="5244195" cy="2414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4195">
                  <a:extLst>
                    <a:ext uri="{9D8B030D-6E8A-4147-A177-3AD203B41FA5}">
                      <a16:colId xmlns:a16="http://schemas.microsoft.com/office/drawing/2014/main" val="1266974393"/>
                    </a:ext>
                  </a:extLst>
                </a:gridCol>
              </a:tblGrid>
              <a:tr h="24144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Работа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ученицы 7 </a:t>
                      </a:r>
                      <a:r>
                        <a:rPr lang="ru-RU" sz="2000" dirty="0" smtClean="0">
                          <a:effectLst/>
                        </a:rPr>
                        <a:t>класса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25459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05725" y="5966029"/>
            <a:ext cx="14847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2023 </a:t>
            </a:r>
            <a:r>
              <a:rPr lang="ru-RU" sz="24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год</a:t>
            </a:r>
            <a:endParaRPr lang="ru-RU" sz="2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389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2662518"/>
            <a:ext cx="10119565" cy="2262781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C00000"/>
                </a:solidFill>
              </a:rPr>
              <a:t>Целью  данной работы  является: создать дизайн-проект цветочной клумбы  в моём дворе.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4095" y="3617259"/>
            <a:ext cx="8915399" cy="324074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000" b="1" dirty="0">
                <a:solidFill>
                  <a:srgbClr val="C00000"/>
                </a:solidFill>
              </a:rPr>
              <a:t>Задачи</a:t>
            </a:r>
            <a:r>
              <a:rPr lang="ru-RU" sz="40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4000" dirty="0" smtClean="0">
                <a:solidFill>
                  <a:srgbClr val="C00000"/>
                </a:solidFill>
              </a:rPr>
              <a:t>1</a:t>
            </a:r>
            <a:r>
              <a:rPr lang="ru-RU" sz="4000" dirty="0">
                <a:solidFill>
                  <a:srgbClr val="C00000"/>
                </a:solidFill>
              </a:rPr>
              <a:t>. Подобрать  растения для клумбы.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2. Создать эскиз клумбы.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3. Определить  принципы  размещения  растений.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4.Составить смету.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dirty="0">
                <a:solidFill>
                  <a:srgbClr val="C00000"/>
                </a:solidFill>
              </a:rPr>
              <a:t>5.Составить рекомендации по уходу за клумбой.</a:t>
            </a:r>
          </a:p>
        </p:txBody>
      </p:sp>
    </p:spTree>
    <p:extLst>
      <p:ext uri="{BB962C8B-B14F-4D97-AF65-F5344CB8AC3E}">
        <p14:creationId xmlns:p14="http://schemas.microsoft.com/office/powerpoint/2010/main" val="247347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РОКАРИЙ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C:\Users\Сергей Анатольевич\Desktop\ozelenenie_po_teksty_4_rokkari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2925" y="1505814"/>
            <a:ext cx="7155286" cy="5024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8452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525" y="287933"/>
            <a:ext cx="8911687" cy="1280890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Альпинарий </a:t>
            </a:r>
            <a:br>
              <a:rPr lang="ru-RU" sz="4400" b="1" dirty="0">
                <a:solidFill>
                  <a:srgbClr val="C00000"/>
                </a:solidFill>
              </a:rPr>
            </a:br>
            <a:r>
              <a:rPr lang="ru-RU" sz="4400" b="1" dirty="0">
                <a:solidFill>
                  <a:srgbClr val="C00000"/>
                </a:solidFill>
              </a:rPr>
              <a:t>или альпийская горка</a:t>
            </a:r>
          </a:p>
        </p:txBody>
      </p:sp>
      <p:pic>
        <p:nvPicPr>
          <p:cNvPr id="4" name="Picture 2" descr="C:\Users\Сергей Анатольевич\Desktop\Alpinarii-i-rokarrii-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17059" y="1688253"/>
            <a:ext cx="6603727" cy="4952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562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Цветник - миксбордер</a:t>
            </a:r>
          </a:p>
        </p:txBody>
      </p:sp>
      <p:pic>
        <p:nvPicPr>
          <p:cNvPr id="4" name="Picture 3" descr="C:\Users\Сергей Анатольевич\Desktop\8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85648" y="1905000"/>
            <a:ext cx="7239987" cy="47874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926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/>
          <a:stretch/>
        </p:blipFill>
        <p:spPr>
          <a:xfrm>
            <a:off x="3344054" y="984738"/>
            <a:ext cx="5034498" cy="5257800"/>
          </a:xfrm>
        </p:spPr>
      </p:pic>
    </p:spTree>
    <p:extLst>
      <p:ext uri="{BB962C8B-B14F-4D97-AF65-F5344CB8AC3E}">
        <p14:creationId xmlns:p14="http://schemas.microsoft.com/office/powerpoint/2010/main" val="265442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384" y="328275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ОБЩИЙ ВИД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78" y="1277471"/>
            <a:ext cx="6417826" cy="54862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319" y="121024"/>
            <a:ext cx="5186082" cy="66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7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725" y="70954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ДЕКОРАТИВНЫЙ ПЕНЕК И…РАКУШКА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142" y="2470864"/>
            <a:ext cx="3189498" cy="425266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4" y="878594"/>
            <a:ext cx="4565236" cy="60869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245" y="1264555"/>
            <a:ext cx="3613897" cy="481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8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9"/>
          <a:stretch/>
        </p:blipFill>
        <p:spPr>
          <a:xfrm>
            <a:off x="4973729" y="191910"/>
            <a:ext cx="6337737" cy="6445127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63700" y="1659466"/>
            <a:ext cx="4556656" cy="3888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ДОРОЖКА ИЗ МЕЛКИХ КАМЕШКОВ ВОКРУГ АЛЬПИНАРИЯ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472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2741" y="161266"/>
            <a:ext cx="5727648" cy="189331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ДОРОЖКА ИЗ КАМНЕЙ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КАМЕННЫЕ КОЛЕЧКИ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1"/>
          <a:stretch/>
        </p:blipFill>
        <p:spPr>
          <a:xfrm>
            <a:off x="283508" y="255162"/>
            <a:ext cx="5143500" cy="6602838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76964" y="2454947"/>
            <a:ext cx="6299200" cy="382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92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747" y="93532"/>
            <a:ext cx="8911687" cy="128089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Каменные колечки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34" y="998942"/>
            <a:ext cx="4341265" cy="57790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629" y="1993680"/>
            <a:ext cx="5757983" cy="431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4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3643" y="211733"/>
            <a:ext cx="8911687" cy="128089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СЕНТЯБРИНКИ И ИРИСЫ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800" y="2759200"/>
            <a:ext cx="6148200" cy="40988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4"/>
          <a:stretch/>
        </p:blipFill>
        <p:spPr>
          <a:xfrm>
            <a:off x="377587" y="1492623"/>
            <a:ext cx="5479728" cy="408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8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3309"/>
            <a:ext cx="6196219" cy="41308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665" y="258017"/>
            <a:ext cx="6005691" cy="158529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ОЧИТОК,  ИРИСЫ, СТАХИС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1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87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3303" y="723233"/>
            <a:ext cx="11142134" cy="6134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918" y="128002"/>
            <a:ext cx="11632082" cy="128089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ЭСКИЗ КЛУМБЫ-АЛЬПИНАРИЯ И МИКСБОРДЕРА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1867" y="784662"/>
            <a:ext cx="10837333" cy="454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ДОРОЖКА ИЗ МЕЛКИХ КАМЕШКОВ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791328" y="1239041"/>
            <a:ext cx="587022" cy="5618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214284" y="3669698"/>
            <a:ext cx="2207858" cy="1851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КАМЕННЫЕ КОЛЕЧКИ</a:t>
            </a:r>
            <a:endParaRPr lang="ru-RU" b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481189" y="1300469"/>
            <a:ext cx="3059289" cy="923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541867" y="1300469"/>
            <a:ext cx="6262691" cy="2069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 rot="20534935">
            <a:off x="757446" y="1830616"/>
            <a:ext cx="3415297" cy="785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ДОРОЖКА ИЗ КРУПНЫХ КАМНЕЙ</a:t>
            </a:r>
            <a:endParaRPr lang="ru-RU" b="1" dirty="0"/>
          </a:p>
        </p:txBody>
      </p:sp>
      <p:sp>
        <p:nvSpPr>
          <p:cNvPr id="19" name="Овал 18"/>
          <p:cNvSpPr/>
          <p:nvPr/>
        </p:nvSpPr>
        <p:spPr>
          <a:xfrm>
            <a:off x="9346462" y="5047764"/>
            <a:ext cx="1355405" cy="11046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ПЕНЕК</a:t>
            </a:r>
            <a:endParaRPr lang="ru-RU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07644" y="3006726"/>
            <a:ext cx="6758645" cy="538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ИРИСЫ</a:t>
            </a:r>
            <a:endParaRPr lang="ru-RU" b="1" dirty="0"/>
          </a:p>
        </p:txBody>
      </p:sp>
      <p:sp>
        <p:nvSpPr>
          <p:cNvPr id="22" name="Овал 21"/>
          <p:cNvSpPr/>
          <p:nvPr/>
        </p:nvSpPr>
        <p:spPr>
          <a:xfrm>
            <a:off x="4039722" y="3725016"/>
            <a:ext cx="2207858" cy="1851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КАМЕННЫЕ КОЛЕЧКИ</a:t>
            </a:r>
            <a:endParaRPr lang="ru-RU" b="1" dirty="0"/>
          </a:p>
        </p:txBody>
      </p:sp>
      <p:sp>
        <p:nvSpPr>
          <p:cNvPr id="23" name="Овал 22"/>
          <p:cNvSpPr/>
          <p:nvPr/>
        </p:nvSpPr>
        <p:spPr>
          <a:xfrm>
            <a:off x="6640260" y="3669698"/>
            <a:ext cx="2207858" cy="1851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КАМЕННЫЕ КОЛЕЧКИ</a:t>
            </a:r>
            <a:endParaRPr lang="ru-RU" b="1" dirty="0"/>
          </a:p>
        </p:txBody>
      </p:sp>
      <p:sp>
        <p:nvSpPr>
          <p:cNvPr id="24" name="Овал 23"/>
          <p:cNvSpPr/>
          <p:nvPr/>
        </p:nvSpPr>
        <p:spPr>
          <a:xfrm>
            <a:off x="1084531" y="5644016"/>
            <a:ext cx="1196623" cy="1011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РОЗА</a:t>
            </a:r>
            <a:endParaRPr lang="ru-RU" b="1" dirty="0"/>
          </a:p>
        </p:txBody>
      </p:sp>
      <p:sp>
        <p:nvSpPr>
          <p:cNvPr id="25" name="Овал 24"/>
          <p:cNvSpPr/>
          <p:nvPr/>
        </p:nvSpPr>
        <p:spPr>
          <a:xfrm>
            <a:off x="4540684" y="5644016"/>
            <a:ext cx="1196623" cy="1011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РОЗА</a:t>
            </a:r>
            <a:endParaRPr lang="ru-RU" b="1" dirty="0"/>
          </a:p>
        </p:txBody>
      </p:sp>
      <p:cxnSp>
        <p:nvCxnSpPr>
          <p:cNvPr id="28" name="Скругленная соединительная линия 27"/>
          <p:cNvCxnSpPr/>
          <p:nvPr/>
        </p:nvCxnSpPr>
        <p:spPr>
          <a:xfrm flipV="1">
            <a:off x="5881511" y="4480950"/>
            <a:ext cx="5046133" cy="2151272"/>
          </a:xfrm>
          <a:prstGeom prst="curvedConnector3">
            <a:avLst>
              <a:gd name="adj1" fmla="val 522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/>
          <p:nvPr/>
        </p:nvCxnSpPr>
        <p:spPr>
          <a:xfrm flipV="1">
            <a:off x="6640260" y="4780844"/>
            <a:ext cx="4451073" cy="207715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 rot="19348872">
            <a:off x="7573742" y="6074634"/>
            <a:ext cx="1299044" cy="3066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СТАХИС</a:t>
            </a:r>
            <a:endParaRPr lang="ru-RU" b="1" dirty="0"/>
          </a:p>
        </p:txBody>
      </p:sp>
      <p:sp>
        <p:nvSpPr>
          <p:cNvPr id="38" name="Прямоугольник 37"/>
          <p:cNvSpPr/>
          <p:nvPr/>
        </p:nvSpPr>
        <p:spPr>
          <a:xfrm rot="16200000">
            <a:off x="-737906" y="5052992"/>
            <a:ext cx="3103646" cy="50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СЕНТЯБРИНКИ</a:t>
            </a:r>
            <a:endParaRPr lang="ru-RU" b="1" dirty="0"/>
          </a:p>
        </p:txBody>
      </p:sp>
      <p:sp>
        <p:nvSpPr>
          <p:cNvPr id="39" name="Овал 38"/>
          <p:cNvSpPr/>
          <p:nvPr/>
        </p:nvSpPr>
        <p:spPr>
          <a:xfrm>
            <a:off x="6703901" y="1279005"/>
            <a:ext cx="3997966" cy="1709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АЛЬПИНАРИЙ: КРУПНЫЕ КАМНИ, ЦВЕТОЧНЫЕ ГОРШКИ  И ОЧИТОК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06034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3636" y="274154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ПРИНЦИПЫ ГРУППИРОВКИ РАСТЕНИЙ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999" y="1467555"/>
            <a:ext cx="11684001" cy="514773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Стиль  и  гармония</a:t>
            </a:r>
            <a:r>
              <a:rPr lang="ru-RU" sz="2400" b="1" dirty="0" smtClean="0">
                <a:solidFill>
                  <a:srgbClr val="C00000"/>
                </a:solidFill>
              </a:rPr>
              <a:t>. Наша клумба получилась очень стильной и гармоничной.</a:t>
            </a:r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Простота. Простота в посадке, мы выбрали   растения, которые будут круглый  год придавать красоту клумбе.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Баланс </a:t>
            </a:r>
            <a:r>
              <a:rPr lang="ru-RU" sz="2400" b="1" dirty="0">
                <a:solidFill>
                  <a:srgbClr val="C00000"/>
                </a:solidFill>
              </a:rPr>
              <a:t>(равновесие). Есть в основном два типа баланса в ландшафтном дизайне: симметричный и асимметричный. Здесь представлен </a:t>
            </a:r>
            <a:r>
              <a:rPr lang="ru-RU" sz="2400" b="1" dirty="0" err="1">
                <a:solidFill>
                  <a:srgbClr val="C00000"/>
                </a:solidFill>
              </a:rPr>
              <a:t>ассимметричный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  <a:endParaRPr lang="ru-RU" sz="2400" b="1" dirty="0">
              <a:solidFill>
                <a:srgbClr val="C0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</a:rPr>
              <a:t>ринцип безопасности. Существуют </a:t>
            </a:r>
            <a:r>
              <a:rPr lang="ru-RU" sz="2400" b="1" dirty="0">
                <a:solidFill>
                  <a:srgbClr val="C00000"/>
                </a:solidFill>
              </a:rPr>
              <a:t>ядовитые растения, растения  с  колючими иглами, которые могут больно поранить при работе с ними. Мы не использовали ядовитые растения. Розы, которые высажены на клумбе без шипов.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</a:rPr>
              <a:t>ринцип минимализма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33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0913" y="193804"/>
            <a:ext cx="8911687" cy="128089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ВЫВОДЫ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55392" y="1130383"/>
            <a:ext cx="11214848" cy="586872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1.	С поставленной целью мы справились: создали  дизайн-проект цветочной клумбы  в моём дворе.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2.	Подобрали  растения для клумбы: 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-многолетние – очиток, </a:t>
            </a:r>
            <a:r>
              <a:rPr lang="ru-RU" sz="2800" b="1" dirty="0" err="1">
                <a:solidFill>
                  <a:srgbClr val="C00000"/>
                </a:solidFill>
              </a:rPr>
              <a:t>стахис</a:t>
            </a:r>
            <a:r>
              <a:rPr lang="ru-RU" sz="2800" b="1" dirty="0">
                <a:solidFill>
                  <a:srgbClr val="C00000"/>
                </a:solidFill>
              </a:rPr>
              <a:t>, ирисы, тюльпаны, розы, </a:t>
            </a:r>
            <a:r>
              <a:rPr lang="ru-RU" sz="2800" b="1" dirty="0" err="1">
                <a:solidFill>
                  <a:srgbClr val="C00000"/>
                </a:solidFill>
              </a:rPr>
              <a:t>сентябринки</a:t>
            </a:r>
            <a:r>
              <a:rPr lang="ru-RU" sz="2800" b="1" dirty="0">
                <a:solidFill>
                  <a:srgbClr val="C00000"/>
                </a:solidFill>
              </a:rPr>
              <a:t>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3.	Создали эскиз клумбы.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4.	Определили принципы размещения растений на клумбе.</a:t>
            </a:r>
          </a:p>
          <a:p>
            <a:r>
              <a:rPr lang="ru-RU" sz="2800" b="1" dirty="0">
                <a:solidFill>
                  <a:srgbClr val="C00000"/>
                </a:solidFill>
              </a:rPr>
              <a:t>5.	Составили список рекомендаций по уходу за клумбой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Теперь в моем дворе царит Гармония!!! И Стиль!!!</a:t>
            </a:r>
            <a:endParaRPr lang="ru-RU" sz="2800" b="1" dirty="0">
              <a:solidFill>
                <a:srgbClr val="C00000"/>
              </a:solidFill>
            </a:endParaRPr>
          </a:p>
          <a:p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73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СПАСИБО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ЗА ВНИМАНИЕ!!!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237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</TotalTime>
  <Words>173</Words>
  <Application>Microsoft Office PowerPoint</Application>
  <PresentationFormat>Широкоэкранный</PresentationFormat>
  <Paragraphs>46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Times New Roman</vt:lpstr>
      <vt:lpstr>Wingdings 3</vt:lpstr>
      <vt:lpstr>Легкий дым</vt:lpstr>
      <vt:lpstr>ГАРМОНИЯ &amp; СТИЛЬ</vt:lpstr>
      <vt:lpstr>     Целью  данной работы  является: создать дизайн-проект цветочной клумбы  в моём дворе.  </vt:lpstr>
      <vt:lpstr>РОКАРИЙ</vt:lpstr>
      <vt:lpstr>Альпинарий  или альпийская горка</vt:lpstr>
      <vt:lpstr>Цветник - миксбордер</vt:lpstr>
      <vt:lpstr>Презентация PowerPoint</vt:lpstr>
      <vt:lpstr>ОБЩИЙ ВИД</vt:lpstr>
      <vt:lpstr>ДЕКОРАТИВНЫЙ ПЕНЕК И…РАКУШКА</vt:lpstr>
      <vt:lpstr>Презентация PowerPoint</vt:lpstr>
      <vt:lpstr>ДОРОЖКА ИЗ КАМНЕЙ  КАМЕННЫЕ КОЛЕЧКИ</vt:lpstr>
      <vt:lpstr>Каменные колечки</vt:lpstr>
      <vt:lpstr>СЕНТЯБРИНКИ И ИРИСЫ</vt:lpstr>
      <vt:lpstr>ОЧИТОК,  ИРИСЫ, СТАХИС</vt:lpstr>
      <vt:lpstr>ЭСКИЗ КЛУМБЫ-АЛЬПИНАРИЯ И МИКСБОРДЕРА</vt:lpstr>
      <vt:lpstr>ПРИНЦИПЫ ГРУППИРОВКИ РАСТЕНИЙ</vt:lpstr>
      <vt:lpstr>ВЫВОДЫ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32</cp:revision>
  <dcterms:created xsi:type="dcterms:W3CDTF">2023-11-03T05:43:31Z</dcterms:created>
  <dcterms:modified xsi:type="dcterms:W3CDTF">2024-05-26T14:38:40Z</dcterms:modified>
</cp:coreProperties>
</file>