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8" autoAdjust="0"/>
    <p:restoredTop sz="94660"/>
  </p:normalViewPr>
  <p:slideViewPr>
    <p:cSldViewPr>
      <p:cViewPr varScale="1">
        <p:scale>
          <a:sx n="87" d="100"/>
          <a:sy n="87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20.05.2024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852936"/>
            <a:ext cx="6560234" cy="17526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1. Что такое архитектура?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73228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2. Объясните своими словами, что такое дизайн архитектурных сооружений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95640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6280"/>
          </a:xfrm>
        </p:spPr>
        <p:txBody>
          <a:bodyPr/>
          <a:lstStyle/>
          <a:p>
            <a:pPr algn="ctr"/>
            <a:r>
              <a:rPr lang="ru-RU" sz="4000" b="1" dirty="0" smtClean="0"/>
              <a:t>3. Выберите динамичную композицию: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30761" y="3537433"/>
            <a:ext cx="244827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12160" y="3356992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16960" y="4221088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3625754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532984" y="2672916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6532984" y="4123116"/>
            <a:ext cx="1080120" cy="1116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6161045" y="3319720"/>
            <a:ext cx="1080120" cy="1116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5630180" y="2545668"/>
            <a:ext cx="1080120" cy="1116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58953" y="3817926"/>
            <a:ext cx="720080" cy="101565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>
            <a:off x="6012160" y="3356992"/>
            <a:ext cx="1080120" cy="1116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930761" y="3369954"/>
            <a:ext cx="720080" cy="1015651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50841" y="4518736"/>
            <a:ext cx="845907" cy="307723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35696" y="5373216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712048" y="5379775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126540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6280"/>
          </a:xfrm>
        </p:spPr>
        <p:txBody>
          <a:bodyPr/>
          <a:lstStyle/>
          <a:p>
            <a:pPr algn="ctr"/>
            <a:r>
              <a:rPr lang="ru-RU" sz="4000" b="1" dirty="0"/>
              <a:t>4</a:t>
            </a:r>
            <a:r>
              <a:rPr lang="ru-RU" sz="4000" b="1" dirty="0" smtClean="0"/>
              <a:t>. Выберите ассиметричную  композицию: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3573016"/>
            <a:ext cx="244827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36196" y="3498311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16960" y="4221088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397080" y="4221088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397080" y="3480731"/>
            <a:ext cx="4320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7553470" y="3141829"/>
            <a:ext cx="59634" cy="1929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6600699" y="3615291"/>
            <a:ext cx="1080120" cy="1116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532984" y="3176972"/>
            <a:ext cx="0" cy="18596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627784" y="3853509"/>
            <a:ext cx="720080" cy="101565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>
            <a:off x="6473350" y="3663026"/>
            <a:ext cx="1080120" cy="1116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899592" y="3405537"/>
            <a:ext cx="720080" cy="1015651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19672" y="4554319"/>
            <a:ext cx="845907" cy="307723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35696" y="5373216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712048" y="5379775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241557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5. Напишите основные цвета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81507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6. </a:t>
            </a:r>
            <a:r>
              <a:rPr lang="ru-RU" sz="4400" b="1" dirty="0"/>
              <a:t>Н</a:t>
            </a:r>
            <a:r>
              <a:rPr lang="ru-RU" sz="4400" b="1" dirty="0" smtClean="0"/>
              <a:t>апишите родственные цвета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51496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7. Напишите слово «МАМА» центрировано в прямоугольник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39056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8. Что такое перспектива?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9520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9. Напишите законы композиции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6960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10. Что такое соразмерность?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49906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11. Что нужно учитывать при построении нового микрорайона в городе?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51220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12. Что такое ландшафт?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08700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13. На какие виды разделяется одежда?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37405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Нарисовать любой рисунок (набросок, зарисовка) </a:t>
            </a:r>
          </a:p>
          <a:p>
            <a:pPr marL="0" indent="0" algn="ctr">
              <a:buNone/>
            </a:pPr>
            <a:r>
              <a:rPr lang="ru-RU" sz="4400" b="1" dirty="0" smtClean="0"/>
              <a:t> по изученным темам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00181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107</TotalTime>
  <Words>108</Words>
  <Application>Microsoft Office PowerPoint</Application>
  <PresentationFormat>Экран (4:3)</PresentationFormat>
  <Paragraphs>19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Литейная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ИЗО</dc:creator>
  <cp:lastModifiedBy>ИЗО</cp:lastModifiedBy>
  <cp:revision>4</cp:revision>
  <dcterms:created xsi:type="dcterms:W3CDTF">2024-05-20T05:47:18Z</dcterms:created>
  <dcterms:modified xsi:type="dcterms:W3CDTF">2024-05-20T07:35:25Z</dcterms:modified>
</cp:coreProperties>
</file>