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8" d="100"/>
          <a:sy n="58" d="100"/>
        </p:scale>
        <p:origin x="-936" y="-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829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4962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9313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5401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1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3964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545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651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977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257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822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83DBF39-C81A-497D-8689-027A5DDE1EE1}" type="datetimeFigureOut">
              <a:rPr lang="ru-RU" smtClean="0"/>
              <a:t>26.03.2024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AD801CD-E90F-439C-9612-78ECE05C4F93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524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506186" y="1861457"/>
            <a:ext cx="11381014" cy="2500282"/>
          </a:xfrm>
        </p:spPr>
        <p:txBody>
          <a:bodyPr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Роль </a:t>
            </a: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физкультминутки в коррекционной школе в работе </a:t>
            </a:r>
            <a:b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8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детьми с ОВЗ.</a:t>
            </a:r>
            <a:endParaRPr lang="ru-RU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95475" y="4901784"/>
            <a:ext cx="5096656" cy="135946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cap="none" spc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физической культуры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cap="none" spc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МОУ </a:t>
            </a:r>
            <a:r>
              <a:rPr lang="ru-RU" sz="2000" b="1" cap="none" spc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«С(К)ОШИ №4» г. Магнитогорска </a:t>
            </a:r>
            <a:endParaRPr lang="ru-RU" sz="2000" b="1" cap="none" spc="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cap="none" spc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Спицын </a:t>
            </a:r>
            <a:r>
              <a:rPr lang="ru-RU" sz="2000" b="1" cap="none" spc="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Игорь </a:t>
            </a:r>
            <a:r>
              <a:rPr lang="ru-RU" sz="2000" b="1" cap="none" spc="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Александрович</a:t>
            </a:r>
            <a:endParaRPr lang="ru-RU" sz="2000" b="1" cap="none" spc="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24643" y="316378"/>
            <a:ext cx="1056458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общеобразовательное учреждение 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Специальная (коррекционная) общеобразовательная школа-интернат № 4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города Магнитогорска</a:t>
            </a:r>
            <a:endParaRPr lang="ru-RU" sz="2200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54" y="316377"/>
            <a:ext cx="1096889" cy="1070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36860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Физкультминутка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742" y="2106991"/>
            <a:ext cx="11627758" cy="402336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Физкультминутки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– это кратковременные физические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упражнения.</a:t>
            </a:r>
          </a:p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Цель физкультминутки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- предупреждение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утомления,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восстановление 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умственной 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работоспособности.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42" y="328839"/>
            <a:ext cx="1282881" cy="125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306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192" y="286603"/>
            <a:ext cx="10032094" cy="1450757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и сколько по времени проводить физкультминутку ?</a:t>
            </a:r>
            <a:endParaRPr lang="ru-RU" sz="54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2367642"/>
            <a:ext cx="10058400" cy="3501451"/>
          </a:xfrm>
        </p:spPr>
        <p:txBody>
          <a:bodyPr>
            <a:normAutofit/>
          </a:bodyPr>
          <a:lstStyle/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Проводят физкультминутку </a:t>
            </a:r>
            <a:endParaRPr lang="ru-RU" sz="4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12- 20 минуте от начала урока. </a:t>
            </a:r>
            <a:endParaRPr lang="ru-RU" sz="4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1800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Продолжительность </a:t>
            </a:r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2-3 минуты.</a:t>
            </a:r>
          </a:p>
          <a:p>
            <a:endParaRPr lang="ru-RU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68" y="334735"/>
            <a:ext cx="1279525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929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6671" y="286603"/>
            <a:ext cx="11065329" cy="1303845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требования при составлении комплекса физкультминуток: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1885" y="1779814"/>
            <a:ext cx="11299371" cy="4089279"/>
          </a:xfrm>
        </p:spPr>
        <p:txBody>
          <a:bodyPr>
            <a:normAutofit fontScale="85000" lnSpcReduction="10000"/>
          </a:bodyPr>
          <a:lstStyle/>
          <a:p>
            <a:pPr marL="914400" indent="-914400" algn="just">
              <a:buFont typeface="+mj-lt"/>
              <a:buAutoNum type="arabicPeriod"/>
            </a:pP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Упражнения должны охватывать большие группы мышц и снимать статическое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напряжение</a:t>
            </a:r>
          </a:p>
          <a:p>
            <a:pPr marL="914400" indent="-914400" algn="just">
              <a:buFont typeface="+mj-lt"/>
              <a:buAutoNum type="arabicPeriod"/>
            </a:pP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Упражнения должны быть просты, интересны, доступны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детям</a:t>
            </a:r>
          </a:p>
          <a:p>
            <a:pPr marL="914400" indent="-914400" algn="just">
              <a:buFont typeface="+mj-lt"/>
              <a:buAutoNum type="arabicPeriod"/>
            </a:pP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Комплекс должен состоять из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1-2 упражнений</a:t>
            </a:r>
            <a:r>
              <a:rPr lang="ru-RU" sz="4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 повторяющихся 4-6 раз. Замена комплекса проводиться не реже 1 раза в две недели.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734"/>
            <a:ext cx="1279525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1754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1192" y="286603"/>
            <a:ext cx="10032094" cy="1450757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состав упражнений для физкультминуток входят: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926771"/>
            <a:ext cx="10058400" cy="4278085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	упражнения по формированию осанки,</a:t>
            </a:r>
          </a:p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	укреплению зрения,</a:t>
            </a:r>
          </a:p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	укреплению мышц рук,</a:t>
            </a:r>
          </a:p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	отдых позвоночника,</a:t>
            </a:r>
          </a:p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	упражнения для ног,</a:t>
            </a:r>
          </a:p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	релаксационные упражнения для мимики лица,</a:t>
            </a:r>
          </a:p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48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психогимнастика</a:t>
            </a:r>
            <a:r>
              <a:rPr lang="ru-RU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endParaRPr lang="ru-RU" sz="48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	дыхательная гимнастика.</a:t>
            </a:r>
          </a:p>
          <a:p>
            <a:endParaRPr lang="ru-RU" sz="4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668" y="334735"/>
            <a:ext cx="1279525" cy="125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09761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972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Ходьба, как физическая активность.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742" y="1877786"/>
            <a:ext cx="11627758" cy="4252565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Ходьба</a:t>
            </a:r>
            <a:r>
              <a:rPr lang="ru-RU" sz="4800" dirty="0">
                <a:latin typeface="Times New Roman" pitchFamily="18" charset="0"/>
                <a:cs typeface="Times New Roman" pitchFamily="18" charset="0"/>
              </a:rPr>
              <a:t> — занятие простое, удобное и разнообразное</a:t>
            </a: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endParaRPr lang="ru-RU" sz="48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ходьбе задействуется 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около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200 мышц</a:t>
            </a: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42" y="328839"/>
            <a:ext cx="1282881" cy="125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993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9726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Ходьба, как физическая активность.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3742" y="1877786"/>
            <a:ext cx="11627758" cy="4252565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Регулярный моцион 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укрепляет мышцы, кости и суставы, снижая риск любых травм, включая переломы. 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Ходьба </a:t>
            </a:r>
            <a:r>
              <a:rPr lang="ru-RU" sz="4400" b="1" dirty="0">
                <a:latin typeface="Times New Roman" pitchFamily="18" charset="0"/>
                <a:cs typeface="Times New Roman" pitchFamily="18" charset="0"/>
              </a:rPr>
              <a:t>улучшает настроение</a:t>
            </a:r>
            <a:r>
              <a:rPr lang="ru-RU" sz="4400" dirty="0">
                <a:latin typeface="Times New Roman" pitchFamily="18" charset="0"/>
                <a:cs typeface="Times New Roman" pitchFamily="18" charset="0"/>
              </a:rPr>
              <a:t>, помогая справиться с депрессией и тревогой, помогает улучшить обменные процессы в организме.</a:t>
            </a: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42" y="328839"/>
            <a:ext cx="1282881" cy="125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2905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97268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</a:t>
            </a:r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ходить?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442" y="1763486"/>
            <a:ext cx="11627758" cy="4366865"/>
          </a:xfrm>
        </p:spPr>
        <p:txBody>
          <a:bodyPr>
            <a:noAutofit/>
          </a:bodyPr>
          <a:lstStyle/>
          <a:p>
            <a:pPr marL="742950" indent="-742950" algn="just">
              <a:buFont typeface="+mj-lt"/>
              <a:buAutoNum type="arabicPeriod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Не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наклоняйтесь вперёд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, держите живот слегка напряжённым и приземляйтесь на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пятку.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Лучше </a:t>
            </a: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всего подойдёт маршевый шаг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– он увеличивает ЧСС и заставляет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обращать внимание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на положение тела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742950" indent="-742950" algn="just">
              <a:buFont typeface="+mj-lt"/>
              <a:buAutoNum type="arabicPeriod"/>
            </a:pPr>
            <a:r>
              <a:rPr lang="ru-RU" sz="4000" b="1" dirty="0">
                <a:latin typeface="Times New Roman" pitchFamily="18" charset="0"/>
                <a:cs typeface="Times New Roman" pitchFamily="18" charset="0"/>
              </a:rPr>
              <a:t>Чтобы разнообразить 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тренировку, добавьте упражнения для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рук.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  <a:p>
            <a:pPr marL="742950" indent="-742950" algn="ctr">
              <a:buFont typeface="+mj-lt"/>
              <a:buAutoNum type="arabicPeriod"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42" y="328839"/>
            <a:ext cx="1282881" cy="125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725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97268"/>
          </a:xfrm>
        </p:spPr>
        <p:txBody>
          <a:bodyPr>
            <a:normAutofit/>
          </a:bodyPr>
          <a:lstStyle/>
          <a:p>
            <a:pPr algn="ctr"/>
            <a:endParaRPr lang="ru-RU" sz="6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9442" y="1763486"/>
            <a:ext cx="11627758" cy="43668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42" y="328839"/>
            <a:ext cx="1282881" cy="125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973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1297268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60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763486"/>
            <a:ext cx="12192000" cy="436686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8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Трудитесь с радостью, </a:t>
            </a:r>
          </a:p>
          <a:p>
            <a:pPr algn="ctr"/>
            <a:r>
              <a:rPr lang="ru-RU" sz="8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живите с </a:t>
            </a:r>
            <a:r>
              <a:rPr lang="ru-RU" sz="80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удовольствием</a:t>
            </a:r>
            <a:r>
              <a:rPr lang="ru-RU" sz="80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ctr"/>
            <a:endParaRPr lang="ru-RU" sz="72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442" y="328839"/>
            <a:ext cx="1282881" cy="1255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314"/>
          <a:stretch/>
        </p:blipFill>
        <p:spPr bwMode="auto">
          <a:xfrm>
            <a:off x="0" y="1817950"/>
            <a:ext cx="12192000" cy="43705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68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9CC26709-368C-4D72-9060-94E5B3FF3C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575</TotalTime>
  <Words>251</Words>
  <Application>Microsoft Office PowerPoint</Application>
  <PresentationFormat>Произвольный</PresentationFormat>
  <Paragraphs>43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Ретро</vt:lpstr>
      <vt:lpstr>Роль физкультминутки в коррекционной школе в работе  с детьми с ОВЗ.</vt:lpstr>
      <vt:lpstr>Физкультминутка</vt:lpstr>
      <vt:lpstr>Когда и сколько по времени проводить физкультминутку ?</vt:lpstr>
      <vt:lpstr>Основные требования при составлении комплекса физкультминуток:</vt:lpstr>
      <vt:lpstr>В состав упражнений для физкультминуток входят:</vt:lpstr>
      <vt:lpstr>Ходьба, как физическая активность.</vt:lpstr>
      <vt:lpstr>Ходьба, как физическая активность.</vt:lpstr>
      <vt:lpstr>Как ходить?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user</cp:lastModifiedBy>
  <cp:revision>38</cp:revision>
  <dcterms:created xsi:type="dcterms:W3CDTF">2023-12-13T04:43:49Z</dcterms:created>
  <dcterms:modified xsi:type="dcterms:W3CDTF">2024-03-26T05:25:47Z</dcterms:modified>
</cp:coreProperties>
</file>