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630" y="-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23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551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4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84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638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310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070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62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232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17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3174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262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08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059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465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70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D51E2-318A-4F32-B509-16DB4509C5EC}" type="datetimeFigureOut">
              <a:rPr lang="ru-RU" smtClean="0"/>
              <a:t>21.06.2024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EF407D5-0583-4592-B88C-777A0360D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1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i?id=50d4ceb3b1e8d7a6bd0c5141b4c0d97497501b8e-9683825-images-thumbs&amp;n=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4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05987" y="1711234"/>
            <a:ext cx="10193384" cy="133241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8800" b="1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ЭКЗОСКЕЛЕТЫ</a:t>
            </a:r>
            <a:endParaRPr lang="ru-RU" sz="8800" b="1" dirty="0"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9248504" y="6493790"/>
            <a:ext cx="65977" cy="637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06586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i?id=436ca936cf9038f3baa8b7d7fd2040073b9999d1-9231384-images-thumbs&amp;ref=rim&amp;n=33&amp;w=360&amp;h=180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2" b="5272"/>
          <a:stretch>
            <a:fillRect/>
          </a:stretch>
        </p:blipFill>
        <p:spPr bwMode="auto">
          <a:xfrm>
            <a:off x="-1" y="1"/>
            <a:ext cx="121920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9789" y="457200"/>
            <a:ext cx="2112418" cy="116259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6000" dirty="0" smtClean="0"/>
              <a:t>План:</a:t>
            </a:r>
            <a:endParaRPr lang="ru-RU" sz="60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9401492" cy="3811588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4000" dirty="0" smtClean="0"/>
              <a:t>Что это такое?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4000" dirty="0" smtClean="0"/>
              <a:t>Актуальность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4000" dirty="0" smtClean="0"/>
              <a:t>История </a:t>
            </a:r>
            <a:r>
              <a:rPr lang="ru-RU" sz="4000" dirty="0" err="1" smtClean="0"/>
              <a:t>экзоскелетов</a:t>
            </a:r>
            <a:endParaRPr lang="ru-RU" sz="4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4000" dirty="0" smtClean="0"/>
              <a:t>Виды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4000" dirty="0" smtClean="0"/>
              <a:t>Проблемы 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72938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128244" y="131596"/>
            <a:ext cx="7766936" cy="1646302"/>
          </a:xfrm>
        </p:spPr>
        <p:txBody>
          <a:bodyPr/>
          <a:lstStyle/>
          <a:p>
            <a:pPr algn="ctr"/>
            <a:r>
              <a:rPr lang="ru-RU" dirty="0" smtClean="0"/>
              <a:t>Что такое </a:t>
            </a:r>
            <a:r>
              <a:rPr lang="ru-RU" dirty="0" err="1" smtClean="0"/>
              <a:t>Экзоскелет</a:t>
            </a:r>
            <a:r>
              <a:rPr lang="ru-RU" dirty="0" smtClean="0"/>
              <a:t>? 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227909" y="2155371"/>
            <a:ext cx="8085908" cy="3944983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</a:rPr>
              <a:t>Экзоскеле́т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 (от греч. </a:t>
            </a:r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</a:rPr>
              <a:t>έξω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 — внешний и </a:t>
            </a:r>
            <a:r>
              <a:rPr lang="ru-RU" sz="2800" b="1" i="1" dirty="0" err="1">
                <a:solidFill>
                  <a:schemeClr val="accent2">
                    <a:lumMod val="75000"/>
                  </a:schemeClr>
                </a:solidFill>
              </a:rPr>
              <a:t>σκελετος</a:t>
            </a: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— 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Скелет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 — устройство, предназначенное для восполнения утраченных функций, увеличения силы мышц человека и расширения амплитуды движений за счёт внешнего каркаса и приводящих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частей,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а также для передачи нагрузки при переносе груза через внешний каркас в опорную площадку стопы </a:t>
            </a:r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</a:rPr>
              <a:t>экзоскелета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779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mypresentation.ru/documents_6/ec8a8396769ec759136ed36cb4d46a3c/img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0" r="-60487" b="94695"/>
          <a:stretch/>
        </p:blipFill>
        <p:spPr bwMode="auto">
          <a:xfrm>
            <a:off x="8621172" y="4323806"/>
            <a:ext cx="1985868" cy="13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57497" y="1887581"/>
            <a:ext cx="8638277" cy="4683035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normAutofit lnSpcReduction="10000"/>
          </a:bodyPr>
          <a:lstStyle/>
          <a:p>
            <a:pPr algn="l"/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В различных отраслях экономики тяжелый физический труд остается ведущим фактором риска получения травм, развития профессиональных и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производственно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обусловленных заболеваний, в том числе опорно-двигательного аппарата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. Так же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э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</a:rPr>
              <a:t>кзоскелет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может использоваться при реабилитации больных с поврежденным опорно-двигательным аппаратом, людьми с ограниченными возможностями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. А так же применяются в военных целях.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5726" y="142649"/>
            <a:ext cx="9144000" cy="1633900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Актуальность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76236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857795"/>
            <a:ext cx="8596668" cy="93181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5400" dirty="0" smtClean="0"/>
              <a:t>История </a:t>
            </a:r>
            <a:r>
              <a:rPr lang="ru-RU" sz="5400" dirty="0" err="1" smtClean="0"/>
              <a:t>Экзоскелетов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Первый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экзоскелет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был совместно разработан 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General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Electric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 и 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ВС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США в 60-х, и назывался 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Hardiman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. Он мог поднимать 110 кг при усилии, применяемом при подъёме 4,5 кг. Однако он был непрактичным из-за его значительной массы в 680 кг. Проект не был успешным. Любая попытка использования полного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экзоскелета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заканчивалась интенсивным неконтролируемым движением, в результате чего он никогда не проверялся с человеком внутри. Дальнейшие исследования были сосредоточены на одной руке. Хотя она должна была поднимать 340 кг, её вес составлял 750 кг, что в два раза превышало подъемную мощность. Без соединения вместе всех компонентов практическое применение проекта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Hardiman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было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ограничено.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04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present5.com/presentforday2/20161111/ekzoskelet_v_medicine.pptx_images/ekzoskelet_v_medicine.pptx_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782"/>
            <a:ext cx="12192000" cy="691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75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/>
              <a:t>Проблемы 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В наше время большой преградой для начала постройки полноценных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экзоскелетов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является отсутствие подходящих источников энергии, которые могли бы в течение длительного времени позволить машине работать автономно. На этой планете не так много материалов, из которых можно сделать жёсткий каркас и которые не усугубят дело своим весом. Во всяком случае, их было не много, но с учётом космических полётов, военных наработок, развития материаловедения,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нанотехнологий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и ещё десятка-другого интересных сфер человечество постепенно берёт один барьер за другим. В начале XXI века интерес к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экзоскелетам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разгорелся с недюжинной силой и продолжает гореть до сих пор. Но сначала поговорим об основных проблемах, с которыми сталкиваются создатели 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экзоскелетов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909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2364377"/>
            <a:ext cx="9916643" cy="3592285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Берегите природу!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76076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143</TotalTime>
  <Words>169</Words>
  <Application>Microsoft Office PowerPoint</Application>
  <PresentationFormat>Широкоэкранный</PresentationFormat>
  <Paragraphs>16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Аспект</vt:lpstr>
      <vt:lpstr>ЭКЗОСКЕЛЕТЫ</vt:lpstr>
      <vt:lpstr>План:</vt:lpstr>
      <vt:lpstr>Что такое Экзоскелет? </vt:lpstr>
      <vt:lpstr>Актуальность</vt:lpstr>
      <vt:lpstr>История Экзоскелетов</vt:lpstr>
      <vt:lpstr>Презентация PowerPoint</vt:lpstr>
      <vt:lpstr>Проблемы </vt:lpstr>
      <vt:lpstr>Берегите природу!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Учитель</cp:lastModifiedBy>
  <cp:revision>15</cp:revision>
  <dcterms:created xsi:type="dcterms:W3CDTF">2024-01-29T15:09:50Z</dcterms:created>
  <dcterms:modified xsi:type="dcterms:W3CDTF">2024-06-21T07:39:14Z</dcterms:modified>
</cp:coreProperties>
</file>